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5" r:id="rId3"/>
    <p:sldId id="257" r:id="rId4"/>
    <p:sldId id="263" r:id="rId5"/>
    <p:sldId id="272" r:id="rId6"/>
    <p:sldId id="262" r:id="rId7"/>
    <p:sldId id="268" r:id="rId8"/>
    <p:sldId id="264" r:id="rId9"/>
    <p:sldId id="266" r:id="rId10"/>
    <p:sldId id="280" r:id="rId11"/>
    <p:sldId id="279" r:id="rId12"/>
    <p:sldId id="269" r:id="rId13"/>
    <p:sldId id="270" r:id="rId1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44"/>
    <a:srgbClr val="007033"/>
  </p:clrMru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475" autoAdjust="0"/>
  </p:normalViewPr>
  <p:slideViewPr>
    <p:cSldViewPr>
      <p:cViewPr>
        <p:scale>
          <a:sx n="86" d="100"/>
          <a:sy n="86" d="100"/>
        </p:scale>
        <p:origin x="-1092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73A48A-E11C-41A7-AFCC-CF87D6131FE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60CFB7C-89F4-43E8-B582-838829FEF21A}">
      <dgm:prSet phldrT="[Texto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2000">
              <a:latin typeface="Arial" pitchFamily="34" charset="0"/>
              <a:cs typeface="Arial" pitchFamily="34" charset="0"/>
            </a:rPr>
            <a:t>IES</a:t>
          </a:r>
        </a:p>
      </dgm:t>
    </dgm:pt>
    <dgm:pt modelId="{48969423-7F0F-42C1-A307-3AA15FEB27A9}" type="parTrans" cxnId="{B09C0578-5B10-4742-970A-151D5452A4D1}">
      <dgm:prSet/>
      <dgm:spPr/>
      <dgm:t>
        <a:bodyPr/>
        <a:lstStyle/>
        <a:p>
          <a:endParaRPr lang="pt-BR"/>
        </a:p>
      </dgm:t>
    </dgm:pt>
    <dgm:pt modelId="{A352F177-797D-43AC-BB22-ED702B3E1EA1}" type="sibTrans" cxnId="{B09C0578-5B10-4742-970A-151D5452A4D1}">
      <dgm:prSet/>
      <dgm:spPr/>
      <dgm:t>
        <a:bodyPr/>
        <a:lstStyle/>
        <a:p>
          <a:endParaRPr lang="pt-BR"/>
        </a:p>
      </dgm:t>
    </dgm:pt>
    <dgm:pt modelId="{0918B133-9BAA-4FAE-ADC0-58A39ACF97D8}">
      <dgm:prSet phldrT="[Texto]"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pt-BR" sz="1500">
              <a:latin typeface="Arial" pitchFamily="34" charset="0"/>
              <a:cs typeface="Arial" pitchFamily="34" charset="0"/>
            </a:rPr>
            <a:t>Dados e-MEC</a:t>
          </a:r>
        </a:p>
      </dgm:t>
    </dgm:pt>
    <dgm:pt modelId="{CA885059-4F0E-4A5B-BCCF-426EC3144FFE}" type="parTrans" cxnId="{E32B3BE6-3887-4694-A303-E4E88F295E33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10204700-47DA-45DD-A707-183B1B5CB591}" type="sibTrans" cxnId="{E32B3BE6-3887-4694-A303-E4E88F295E33}">
      <dgm:prSet/>
      <dgm:spPr/>
      <dgm:t>
        <a:bodyPr/>
        <a:lstStyle/>
        <a:p>
          <a:endParaRPr lang="pt-BR"/>
        </a:p>
      </dgm:t>
    </dgm:pt>
    <dgm:pt modelId="{9AEA8F49-C387-4FCA-8759-4AB7D029908D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1500">
              <a:latin typeface="Arial" pitchFamily="34" charset="0"/>
              <a:cs typeface="Arial" pitchFamily="34" charset="0"/>
            </a:rPr>
            <a:t>Recursos Humanos</a:t>
          </a:r>
        </a:p>
        <a:p>
          <a:r>
            <a:rPr lang="pt-BR" sz="1500">
              <a:latin typeface="Arial" pitchFamily="34" charset="0"/>
              <a:cs typeface="Arial" pitchFamily="34" charset="0"/>
            </a:rPr>
            <a:t>Dados Financeiros</a:t>
          </a:r>
        </a:p>
        <a:p>
          <a:r>
            <a:rPr lang="pt-BR" sz="1500">
              <a:latin typeface="Arial" pitchFamily="34" charset="0"/>
              <a:cs typeface="Arial" pitchFamily="34" charset="0"/>
            </a:rPr>
            <a:t>Biblioteca</a:t>
          </a:r>
        </a:p>
        <a:p>
          <a:r>
            <a:rPr lang="pt-BR" sz="1500">
              <a:latin typeface="Arial" pitchFamily="34" charset="0"/>
              <a:cs typeface="Arial" pitchFamily="34" charset="0"/>
            </a:rPr>
            <a:t>Informações Adicionais</a:t>
          </a:r>
        </a:p>
      </dgm:t>
    </dgm:pt>
    <dgm:pt modelId="{8B9D2218-BF91-4DA9-8A0C-68C91C9DCEAA}" type="parTrans" cxnId="{9CE1B189-D668-4D15-9A3B-9239B13DB01C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EC125BA4-305F-4AE5-90DC-206B98795612}" type="sibTrans" cxnId="{9CE1B189-D668-4D15-9A3B-9239B13DB01C}">
      <dgm:prSet/>
      <dgm:spPr/>
      <dgm:t>
        <a:bodyPr/>
        <a:lstStyle/>
        <a:p>
          <a:endParaRPr lang="pt-BR"/>
        </a:p>
      </dgm:t>
    </dgm:pt>
    <dgm:pt modelId="{5069DD66-5405-47CF-AA2D-BBCFF5F7181D}">
      <dgm:prSet phldrT="[Texto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2000">
              <a:latin typeface="Arial" pitchFamily="34" charset="0"/>
              <a:cs typeface="Arial" pitchFamily="34" charset="0"/>
            </a:rPr>
            <a:t>Curso</a:t>
          </a:r>
        </a:p>
      </dgm:t>
    </dgm:pt>
    <dgm:pt modelId="{10C4F110-E2DF-45D7-9A69-4AF37AA96064}" type="parTrans" cxnId="{4BE50D1C-F0F2-4F71-8BD5-AEEA61DC6900}">
      <dgm:prSet/>
      <dgm:spPr/>
      <dgm:t>
        <a:bodyPr/>
        <a:lstStyle/>
        <a:p>
          <a:endParaRPr lang="pt-BR"/>
        </a:p>
      </dgm:t>
    </dgm:pt>
    <dgm:pt modelId="{148E92AE-DE95-40D5-B36F-AB58282C3984}" type="sibTrans" cxnId="{4BE50D1C-F0F2-4F71-8BD5-AEEA61DC6900}">
      <dgm:prSet/>
      <dgm:spPr/>
      <dgm:t>
        <a:bodyPr/>
        <a:lstStyle/>
        <a:p>
          <a:endParaRPr lang="pt-BR"/>
        </a:p>
      </dgm:t>
    </dgm:pt>
    <dgm:pt modelId="{2F4323AA-D409-4A4E-873A-573BD4275326}">
      <dgm:prSet phldrT="[Texto]" custT="1"/>
      <dgm:spPr>
        <a:ln>
          <a:solidFill>
            <a:schemeClr val="accent5"/>
          </a:solidFill>
        </a:ln>
      </dgm:spPr>
      <dgm:t>
        <a:bodyPr/>
        <a:lstStyle/>
        <a:p>
          <a:r>
            <a:rPr lang="pt-BR" sz="1500">
              <a:latin typeface="Arial" pitchFamily="34" charset="0"/>
              <a:cs typeface="Arial" pitchFamily="34" charset="0"/>
            </a:rPr>
            <a:t>Dados e-MEC</a:t>
          </a:r>
        </a:p>
      </dgm:t>
    </dgm:pt>
    <dgm:pt modelId="{B3CAD48C-79E1-40D0-89A4-2D4E20A9123A}" type="parTrans" cxnId="{07328B40-1EB0-4996-9D09-2D11AFBC5732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061F14EB-6782-410E-8BCE-04A1442AD9F3}" type="sibTrans" cxnId="{07328B40-1EB0-4996-9D09-2D11AFBC5732}">
      <dgm:prSet/>
      <dgm:spPr/>
      <dgm:t>
        <a:bodyPr/>
        <a:lstStyle/>
        <a:p>
          <a:endParaRPr lang="pt-BR"/>
        </a:p>
      </dgm:t>
    </dgm:pt>
    <dgm:pt modelId="{53712EB7-149B-42EE-905E-CC96BF970ECC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1500" dirty="0" smtClean="0">
              <a:latin typeface="Arial" pitchFamily="34" charset="0"/>
              <a:cs typeface="Arial" pitchFamily="34" charset="0"/>
            </a:rPr>
            <a:t>Turno</a:t>
          </a:r>
        </a:p>
        <a:p>
          <a:r>
            <a:rPr lang="pt-BR" sz="1500" dirty="0" smtClean="0">
              <a:latin typeface="Arial" pitchFamily="34" charset="0"/>
              <a:cs typeface="Arial" pitchFamily="34" charset="0"/>
            </a:rPr>
            <a:t>Prazo mínimo de integralização</a:t>
          </a:r>
        </a:p>
        <a:p>
          <a:r>
            <a:rPr lang="pt-BR" sz="1500" dirty="0" smtClean="0">
              <a:latin typeface="Arial" pitchFamily="34" charset="0"/>
              <a:cs typeface="Arial" pitchFamily="34" charset="0"/>
            </a:rPr>
            <a:t>Vagas</a:t>
          </a:r>
          <a:endParaRPr lang="pt-BR" sz="1500" dirty="0">
            <a:latin typeface="Arial" pitchFamily="34" charset="0"/>
            <a:cs typeface="Arial" pitchFamily="34" charset="0"/>
          </a:endParaRPr>
        </a:p>
        <a:p>
          <a:r>
            <a:rPr lang="pt-BR" sz="1500" dirty="0">
              <a:latin typeface="Arial" pitchFamily="34" charset="0"/>
              <a:cs typeface="Arial" pitchFamily="34" charset="0"/>
            </a:rPr>
            <a:t>Inscritos</a:t>
          </a:r>
        </a:p>
        <a:p>
          <a:r>
            <a:rPr lang="pt-BR" sz="1500" dirty="0">
              <a:latin typeface="Arial" pitchFamily="34" charset="0"/>
              <a:cs typeface="Arial" pitchFamily="34" charset="0"/>
            </a:rPr>
            <a:t>Acessibilidade</a:t>
          </a:r>
        </a:p>
        <a:p>
          <a:r>
            <a:rPr lang="pt-BR" sz="1500" dirty="0">
              <a:latin typeface="Arial" pitchFamily="34" charset="0"/>
              <a:cs typeface="Arial" pitchFamily="34" charset="0"/>
            </a:rPr>
            <a:t>Laboratórios</a:t>
          </a:r>
        </a:p>
      </dgm:t>
    </dgm:pt>
    <dgm:pt modelId="{57E68D4F-8F8E-4858-83AE-DB0644E44CF8}" type="parTrans" cxnId="{B5B57424-FF1B-4657-8C38-6031E6589051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7E8B4E19-A4FC-4988-B5E6-6A0569CD6141}" type="sibTrans" cxnId="{B5B57424-FF1B-4657-8C38-6031E6589051}">
      <dgm:prSet/>
      <dgm:spPr/>
      <dgm:t>
        <a:bodyPr/>
        <a:lstStyle/>
        <a:p>
          <a:endParaRPr lang="pt-BR"/>
        </a:p>
      </dgm:t>
    </dgm:pt>
    <dgm:pt modelId="{1133A4A3-38A2-4159-8C7C-3172A0A50636}">
      <dgm:prSet phldrT="[Texto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2000">
              <a:latin typeface="Arial" pitchFamily="34" charset="0"/>
              <a:cs typeface="Arial" pitchFamily="34" charset="0"/>
            </a:rPr>
            <a:t>Aluno</a:t>
          </a:r>
        </a:p>
      </dgm:t>
    </dgm:pt>
    <dgm:pt modelId="{503CE545-2E5E-49E6-B796-71B8AA244910}" type="parTrans" cxnId="{7B8373E2-B317-49D8-B193-191766EC6936}">
      <dgm:prSet/>
      <dgm:spPr/>
      <dgm:t>
        <a:bodyPr/>
        <a:lstStyle/>
        <a:p>
          <a:endParaRPr lang="pt-BR"/>
        </a:p>
      </dgm:t>
    </dgm:pt>
    <dgm:pt modelId="{0D6D529C-FDEA-4AB7-B746-6C33E271CD83}" type="sibTrans" cxnId="{7B8373E2-B317-49D8-B193-191766EC6936}">
      <dgm:prSet/>
      <dgm:spPr/>
      <dgm:t>
        <a:bodyPr/>
        <a:lstStyle/>
        <a:p>
          <a:endParaRPr lang="pt-BR"/>
        </a:p>
      </dgm:t>
    </dgm:pt>
    <dgm:pt modelId="{0844A55E-8639-4FD5-88F4-FA6E218000C7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1500" dirty="0">
              <a:latin typeface="Arial" pitchFamily="34" charset="0"/>
              <a:cs typeface="Arial" pitchFamily="34" charset="0"/>
            </a:rPr>
            <a:t>Cor/raça</a:t>
          </a:r>
        </a:p>
        <a:p>
          <a:r>
            <a:rPr lang="pt-BR" sz="1500" dirty="0">
              <a:latin typeface="Arial" pitchFamily="34" charset="0"/>
              <a:cs typeface="Arial" pitchFamily="34" charset="0"/>
            </a:rPr>
            <a:t>Deficiência</a:t>
          </a:r>
        </a:p>
        <a:p>
          <a:r>
            <a:rPr lang="pt-BR" sz="1500" dirty="0">
              <a:latin typeface="Arial" pitchFamily="34" charset="0"/>
              <a:cs typeface="Arial" pitchFamily="34" charset="0"/>
            </a:rPr>
            <a:t>...</a:t>
          </a:r>
        </a:p>
      </dgm:t>
    </dgm:pt>
    <dgm:pt modelId="{DDF33E48-BC1F-46CD-95DB-804216BA2332}" type="parTrans" cxnId="{DD14FA30-F127-43FC-9994-6A5B4C0E9FB3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EA33264F-B397-4D5D-A4CE-D0AB220E6F54}" type="sibTrans" cxnId="{DD14FA30-F127-43FC-9994-6A5B4C0E9FB3}">
      <dgm:prSet/>
      <dgm:spPr/>
      <dgm:t>
        <a:bodyPr/>
        <a:lstStyle/>
        <a:p>
          <a:endParaRPr lang="pt-BR"/>
        </a:p>
      </dgm:t>
    </dgm:pt>
    <dgm:pt modelId="{23588B41-259F-45FD-B000-F4411A4B679E}">
      <dgm:prSet phldrT="[Texto]" custT="1"/>
      <dgm:spPr>
        <a:solidFill>
          <a:schemeClr val="accent5"/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2000">
              <a:latin typeface="Arial" pitchFamily="34" charset="0"/>
              <a:cs typeface="Arial" pitchFamily="34" charset="0"/>
            </a:rPr>
            <a:t>Docente</a:t>
          </a:r>
        </a:p>
      </dgm:t>
    </dgm:pt>
    <dgm:pt modelId="{951ED469-4F50-4A01-8AF5-EE2B0BD0C868}" type="parTrans" cxnId="{CCEEBF42-574D-435A-93B0-D6E1FF08BB70}">
      <dgm:prSet/>
      <dgm:spPr/>
      <dgm:t>
        <a:bodyPr/>
        <a:lstStyle/>
        <a:p>
          <a:endParaRPr lang="pt-BR"/>
        </a:p>
      </dgm:t>
    </dgm:pt>
    <dgm:pt modelId="{E49BF1EC-79CD-475C-87D5-551EE00AD112}" type="sibTrans" cxnId="{CCEEBF42-574D-435A-93B0-D6E1FF08BB70}">
      <dgm:prSet/>
      <dgm:spPr/>
      <dgm:t>
        <a:bodyPr/>
        <a:lstStyle/>
        <a:p>
          <a:endParaRPr lang="pt-BR"/>
        </a:p>
      </dgm:t>
    </dgm:pt>
    <dgm:pt modelId="{6EE95F7B-B6C4-40A9-BE57-9F773C8228E3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accent5"/>
          </a:solidFill>
        </a:ln>
      </dgm:spPr>
      <dgm:t>
        <a:bodyPr/>
        <a:lstStyle/>
        <a:p>
          <a:r>
            <a:rPr lang="pt-BR" sz="1500">
              <a:latin typeface="Arial" pitchFamily="34" charset="0"/>
              <a:cs typeface="Arial" pitchFamily="34" charset="0"/>
            </a:rPr>
            <a:t>Cor/raça</a:t>
          </a:r>
        </a:p>
        <a:p>
          <a:r>
            <a:rPr lang="pt-BR" sz="1500">
              <a:latin typeface="Arial" pitchFamily="34" charset="0"/>
              <a:cs typeface="Arial" pitchFamily="34" charset="0"/>
            </a:rPr>
            <a:t>Deficiência</a:t>
          </a:r>
        </a:p>
        <a:p>
          <a:r>
            <a:rPr lang="pt-BR" sz="1500">
              <a:latin typeface="Arial" pitchFamily="34" charset="0"/>
              <a:cs typeface="Arial" pitchFamily="34" charset="0"/>
            </a:rPr>
            <a:t>...</a:t>
          </a:r>
        </a:p>
      </dgm:t>
    </dgm:pt>
    <dgm:pt modelId="{67DABF30-FC13-4960-9EF5-545B9970AA18}" type="parTrans" cxnId="{F86214F0-B61E-4F45-B290-C6242FEE75BA}">
      <dgm:prSet>
        <dgm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dgm:style>
      </dgm:prSet>
      <dgm:spPr>
        <a:ln>
          <a:solidFill>
            <a:schemeClr val="accent5"/>
          </a:solidFill>
        </a:ln>
      </dgm:spPr>
      <dgm:t>
        <a:bodyPr/>
        <a:lstStyle/>
        <a:p>
          <a:endParaRPr lang="pt-BR"/>
        </a:p>
      </dgm:t>
    </dgm:pt>
    <dgm:pt modelId="{B16E6708-9138-4F0D-9388-6F6723AE88B9}" type="sibTrans" cxnId="{F86214F0-B61E-4F45-B290-C6242FEE75BA}">
      <dgm:prSet/>
      <dgm:spPr/>
      <dgm:t>
        <a:bodyPr/>
        <a:lstStyle/>
        <a:p>
          <a:endParaRPr lang="pt-BR"/>
        </a:p>
      </dgm:t>
    </dgm:pt>
    <dgm:pt modelId="{DFCC795B-A986-4AF0-AC39-17AD1E81B728}" type="pres">
      <dgm:prSet presAssocID="{AE73A48A-E11C-41A7-AFCC-CF87D6131F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E204949-FE01-47CF-8ED2-62B94262D2D3}" type="pres">
      <dgm:prSet presAssocID="{D60CFB7C-89F4-43E8-B582-838829FEF21A}" presName="root" presStyleCnt="0"/>
      <dgm:spPr/>
    </dgm:pt>
    <dgm:pt modelId="{4E617164-8DD7-4407-8F26-D3CC594A8091}" type="pres">
      <dgm:prSet presAssocID="{D60CFB7C-89F4-43E8-B582-838829FEF21A}" presName="rootComposite" presStyleCnt="0"/>
      <dgm:spPr/>
    </dgm:pt>
    <dgm:pt modelId="{94BC7EFC-7D03-43F3-9720-603473BE9535}" type="pres">
      <dgm:prSet presAssocID="{D60CFB7C-89F4-43E8-B582-838829FEF21A}" presName="rootText" presStyleLbl="node1" presStyleIdx="0" presStyleCnt="4"/>
      <dgm:spPr/>
      <dgm:t>
        <a:bodyPr/>
        <a:lstStyle/>
        <a:p>
          <a:endParaRPr lang="pt-BR"/>
        </a:p>
      </dgm:t>
    </dgm:pt>
    <dgm:pt modelId="{EB5FF1CB-B86F-4DB3-B947-7FBC684142FD}" type="pres">
      <dgm:prSet presAssocID="{D60CFB7C-89F4-43E8-B582-838829FEF21A}" presName="rootConnector" presStyleLbl="node1" presStyleIdx="0" presStyleCnt="4"/>
      <dgm:spPr/>
      <dgm:t>
        <a:bodyPr/>
        <a:lstStyle/>
        <a:p>
          <a:endParaRPr lang="pt-BR"/>
        </a:p>
      </dgm:t>
    </dgm:pt>
    <dgm:pt modelId="{F69A2414-8666-4EEE-9B4F-DBE04BAE4269}" type="pres">
      <dgm:prSet presAssocID="{D60CFB7C-89F4-43E8-B582-838829FEF21A}" presName="childShape" presStyleCnt="0"/>
      <dgm:spPr/>
    </dgm:pt>
    <dgm:pt modelId="{5C405479-8D9D-40BD-B0AF-C73F95990EAB}" type="pres">
      <dgm:prSet presAssocID="{CA885059-4F0E-4A5B-BCCF-426EC3144FFE}" presName="Name13" presStyleLbl="parChTrans1D2" presStyleIdx="0" presStyleCnt="6"/>
      <dgm:spPr/>
      <dgm:t>
        <a:bodyPr/>
        <a:lstStyle/>
        <a:p>
          <a:endParaRPr lang="pt-BR"/>
        </a:p>
      </dgm:t>
    </dgm:pt>
    <dgm:pt modelId="{F50E0BED-E3C9-4DD6-809A-EA0EE03251EB}" type="pres">
      <dgm:prSet presAssocID="{0918B133-9BAA-4FAE-ADC0-58A39ACF97D8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C74326-C4AF-4456-908A-BEF895434556}" type="pres">
      <dgm:prSet presAssocID="{8B9D2218-BF91-4DA9-8A0C-68C91C9DCEAA}" presName="Name13" presStyleLbl="parChTrans1D2" presStyleIdx="1" presStyleCnt="6"/>
      <dgm:spPr/>
      <dgm:t>
        <a:bodyPr/>
        <a:lstStyle/>
        <a:p>
          <a:endParaRPr lang="pt-BR"/>
        </a:p>
      </dgm:t>
    </dgm:pt>
    <dgm:pt modelId="{8DBA7FBF-A171-4629-85E5-B6C39B1227BA}" type="pres">
      <dgm:prSet presAssocID="{9AEA8F49-C387-4FCA-8759-4AB7D029908D}" presName="childText" presStyleLbl="bgAcc1" presStyleIdx="1" presStyleCnt="6" custScaleX="173856" custScaleY="14925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832BF8A-4BF0-40C3-870E-3C7C62A1C313}" type="pres">
      <dgm:prSet presAssocID="{5069DD66-5405-47CF-AA2D-BBCFF5F7181D}" presName="root" presStyleCnt="0"/>
      <dgm:spPr/>
    </dgm:pt>
    <dgm:pt modelId="{0D29CF83-9A75-419C-8170-9B01A7A71D92}" type="pres">
      <dgm:prSet presAssocID="{5069DD66-5405-47CF-AA2D-BBCFF5F7181D}" presName="rootComposite" presStyleCnt="0"/>
      <dgm:spPr/>
    </dgm:pt>
    <dgm:pt modelId="{2550FD11-69AE-480D-B386-1233CFAA13D6}" type="pres">
      <dgm:prSet presAssocID="{5069DD66-5405-47CF-AA2D-BBCFF5F7181D}" presName="rootText" presStyleLbl="node1" presStyleIdx="1" presStyleCnt="4"/>
      <dgm:spPr/>
      <dgm:t>
        <a:bodyPr/>
        <a:lstStyle/>
        <a:p>
          <a:endParaRPr lang="pt-BR"/>
        </a:p>
      </dgm:t>
    </dgm:pt>
    <dgm:pt modelId="{A8776CD9-19D0-4D82-A722-751C95DC6510}" type="pres">
      <dgm:prSet presAssocID="{5069DD66-5405-47CF-AA2D-BBCFF5F7181D}" presName="rootConnector" presStyleLbl="node1" presStyleIdx="1" presStyleCnt="4"/>
      <dgm:spPr/>
      <dgm:t>
        <a:bodyPr/>
        <a:lstStyle/>
        <a:p>
          <a:endParaRPr lang="pt-BR"/>
        </a:p>
      </dgm:t>
    </dgm:pt>
    <dgm:pt modelId="{E7833994-0776-402D-9CA6-B6E5322D79C3}" type="pres">
      <dgm:prSet presAssocID="{5069DD66-5405-47CF-AA2D-BBCFF5F7181D}" presName="childShape" presStyleCnt="0"/>
      <dgm:spPr/>
    </dgm:pt>
    <dgm:pt modelId="{6466F623-0A1C-4841-9834-DB2C9FFF6528}" type="pres">
      <dgm:prSet presAssocID="{B3CAD48C-79E1-40D0-89A4-2D4E20A9123A}" presName="Name13" presStyleLbl="parChTrans1D2" presStyleIdx="2" presStyleCnt="6"/>
      <dgm:spPr/>
      <dgm:t>
        <a:bodyPr/>
        <a:lstStyle/>
        <a:p>
          <a:endParaRPr lang="pt-BR"/>
        </a:p>
      </dgm:t>
    </dgm:pt>
    <dgm:pt modelId="{4746EC7F-7CE4-4BB0-92D9-BE093AE3B37C}" type="pres">
      <dgm:prSet presAssocID="{2F4323AA-D409-4A4E-873A-573BD4275326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14B0A75-34F6-49D5-8A62-F3FBB3C227E6}" type="pres">
      <dgm:prSet presAssocID="{57E68D4F-8F8E-4858-83AE-DB0644E44CF8}" presName="Name13" presStyleLbl="parChTrans1D2" presStyleIdx="3" presStyleCnt="6"/>
      <dgm:spPr/>
      <dgm:t>
        <a:bodyPr/>
        <a:lstStyle/>
        <a:p>
          <a:endParaRPr lang="pt-BR"/>
        </a:p>
      </dgm:t>
    </dgm:pt>
    <dgm:pt modelId="{E36E341F-5DA7-490A-99B0-2A83956E105C}" type="pres">
      <dgm:prSet presAssocID="{53712EB7-149B-42EE-905E-CC96BF970ECC}" presName="childText" presStyleLbl="bgAcc1" presStyleIdx="3" presStyleCnt="6" custScaleX="144068" custScaleY="27193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46431C2-ED57-4BE4-A3E5-3D48DA851CD5}" type="pres">
      <dgm:prSet presAssocID="{1133A4A3-38A2-4159-8C7C-3172A0A50636}" presName="root" presStyleCnt="0"/>
      <dgm:spPr/>
    </dgm:pt>
    <dgm:pt modelId="{A3624272-07F5-4B4B-97BB-42EBD3BC0F46}" type="pres">
      <dgm:prSet presAssocID="{1133A4A3-38A2-4159-8C7C-3172A0A50636}" presName="rootComposite" presStyleCnt="0"/>
      <dgm:spPr/>
    </dgm:pt>
    <dgm:pt modelId="{2A9232A5-0C2A-48A5-A327-CB24561B6228}" type="pres">
      <dgm:prSet presAssocID="{1133A4A3-38A2-4159-8C7C-3172A0A50636}" presName="rootText" presStyleLbl="node1" presStyleIdx="2" presStyleCnt="4" custLinFactY="-3415" custLinFactNeighborX="37365" custLinFactNeighborY="-100000"/>
      <dgm:spPr/>
      <dgm:t>
        <a:bodyPr/>
        <a:lstStyle/>
        <a:p>
          <a:endParaRPr lang="pt-BR"/>
        </a:p>
      </dgm:t>
    </dgm:pt>
    <dgm:pt modelId="{A04C6D12-5800-4008-9FC9-75E7BF8A14F0}" type="pres">
      <dgm:prSet presAssocID="{1133A4A3-38A2-4159-8C7C-3172A0A50636}" presName="rootConnector" presStyleLbl="node1" presStyleIdx="2" presStyleCnt="4"/>
      <dgm:spPr/>
      <dgm:t>
        <a:bodyPr/>
        <a:lstStyle/>
        <a:p>
          <a:endParaRPr lang="pt-BR"/>
        </a:p>
      </dgm:t>
    </dgm:pt>
    <dgm:pt modelId="{7E679EBC-F0BA-4CD2-BF89-D05C4ECE8853}" type="pres">
      <dgm:prSet presAssocID="{1133A4A3-38A2-4159-8C7C-3172A0A50636}" presName="childShape" presStyleCnt="0"/>
      <dgm:spPr/>
    </dgm:pt>
    <dgm:pt modelId="{218101BA-C9D1-4616-8688-90433E664E12}" type="pres">
      <dgm:prSet presAssocID="{DDF33E48-BC1F-46CD-95DB-804216BA2332}" presName="Name13" presStyleLbl="parChTrans1D2" presStyleIdx="4" presStyleCnt="6"/>
      <dgm:spPr/>
      <dgm:t>
        <a:bodyPr/>
        <a:lstStyle/>
        <a:p>
          <a:endParaRPr lang="pt-BR"/>
        </a:p>
      </dgm:t>
    </dgm:pt>
    <dgm:pt modelId="{22A009A7-6291-4DE5-9678-CE25B0B5197E}" type="pres">
      <dgm:prSet presAssocID="{0844A55E-8639-4FD5-88F4-FA6E218000C7}" presName="childText" presStyleLbl="bgAcc1" presStyleIdx="4" presStyleCnt="6" custLinFactNeighborX="42150" custLinFactNeighborY="-4651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A1B3188-C162-422F-8047-35A62DC971BD}" type="pres">
      <dgm:prSet presAssocID="{23588B41-259F-45FD-B000-F4411A4B679E}" presName="root" presStyleCnt="0"/>
      <dgm:spPr/>
    </dgm:pt>
    <dgm:pt modelId="{DFD88255-CE1B-494D-90A3-FA37BEA4E8F9}" type="pres">
      <dgm:prSet presAssocID="{23588B41-259F-45FD-B000-F4411A4B679E}" presName="rootComposite" presStyleCnt="0"/>
      <dgm:spPr/>
    </dgm:pt>
    <dgm:pt modelId="{22876AE3-4655-4538-AB3B-CB50683AA500}" type="pres">
      <dgm:prSet presAssocID="{23588B41-259F-45FD-B000-F4411A4B679E}" presName="rootText" presStyleLbl="node1" presStyleIdx="3" presStyleCnt="4" custLinFactY="100000" custLinFactNeighborX="-83426" custLinFactNeighborY="112358"/>
      <dgm:spPr/>
      <dgm:t>
        <a:bodyPr/>
        <a:lstStyle/>
        <a:p>
          <a:endParaRPr lang="pt-BR"/>
        </a:p>
      </dgm:t>
    </dgm:pt>
    <dgm:pt modelId="{172E8B8C-3CF3-4857-9943-E4EF12090F70}" type="pres">
      <dgm:prSet presAssocID="{23588B41-259F-45FD-B000-F4411A4B679E}" presName="rootConnector" presStyleLbl="node1" presStyleIdx="3" presStyleCnt="4"/>
      <dgm:spPr/>
      <dgm:t>
        <a:bodyPr/>
        <a:lstStyle/>
        <a:p>
          <a:endParaRPr lang="pt-BR"/>
        </a:p>
      </dgm:t>
    </dgm:pt>
    <dgm:pt modelId="{35E0F152-F63A-4E0F-99F3-2F758CFD1C13}" type="pres">
      <dgm:prSet presAssocID="{23588B41-259F-45FD-B000-F4411A4B679E}" presName="childShape" presStyleCnt="0"/>
      <dgm:spPr/>
    </dgm:pt>
    <dgm:pt modelId="{07AD7843-83CE-42D0-923A-EB183CA93F46}" type="pres">
      <dgm:prSet presAssocID="{67DABF30-FC13-4960-9EF5-545B9970AA18}" presName="Name13" presStyleLbl="parChTrans1D2" presStyleIdx="5" presStyleCnt="6"/>
      <dgm:spPr/>
      <dgm:t>
        <a:bodyPr/>
        <a:lstStyle/>
        <a:p>
          <a:endParaRPr lang="pt-BR"/>
        </a:p>
      </dgm:t>
    </dgm:pt>
    <dgm:pt modelId="{32539A17-68BC-4DF4-83D3-6ECDB7719416}" type="pres">
      <dgm:prSet presAssocID="{6EE95F7B-B6C4-40A9-BE57-9F773C8228E3}" presName="childText" presStyleLbl="bgAcc1" presStyleIdx="5" presStyleCnt="6" custLinFactX="-4310" custLinFactY="100000" custLinFactNeighborX="-100000" custLinFactNeighborY="11235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C28D5283-77C1-4A24-9E31-9574A585455E}" type="presOf" srcId="{2F4323AA-D409-4A4E-873A-573BD4275326}" destId="{4746EC7F-7CE4-4BB0-92D9-BE093AE3B37C}" srcOrd="0" destOrd="0" presId="urn:microsoft.com/office/officeart/2005/8/layout/hierarchy3"/>
    <dgm:cxn modelId="{B1DCF16D-75C9-497B-8393-EE4204F73F7E}" type="presOf" srcId="{D60CFB7C-89F4-43E8-B582-838829FEF21A}" destId="{94BC7EFC-7D03-43F3-9720-603473BE9535}" srcOrd="0" destOrd="0" presId="urn:microsoft.com/office/officeart/2005/8/layout/hierarchy3"/>
    <dgm:cxn modelId="{121B729F-EF9C-4D59-9E41-F62E3163710F}" type="presOf" srcId="{1133A4A3-38A2-4159-8C7C-3172A0A50636}" destId="{2A9232A5-0C2A-48A5-A327-CB24561B6228}" srcOrd="0" destOrd="0" presId="urn:microsoft.com/office/officeart/2005/8/layout/hierarchy3"/>
    <dgm:cxn modelId="{E32B3BE6-3887-4694-A303-E4E88F295E33}" srcId="{D60CFB7C-89F4-43E8-B582-838829FEF21A}" destId="{0918B133-9BAA-4FAE-ADC0-58A39ACF97D8}" srcOrd="0" destOrd="0" parTransId="{CA885059-4F0E-4A5B-BCCF-426EC3144FFE}" sibTransId="{10204700-47DA-45DD-A707-183B1B5CB591}"/>
    <dgm:cxn modelId="{86FD27FA-6DF3-49C6-A7BB-4CAAF4470267}" type="presOf" srcId="{B3CAD48C-79E1-40D0-89A4-2D4E20A9123A}" destId="{6466F623-0A1C-4841-9834-DB2C9FFF6528}" srcOrd="0" destOrd="0" presId="urn:microsoft.com/office/officeart/2005/8/layout/hierarchy3"/>
    <dgm:cxn modelId="{98CF9B43-EC34-4B21-850A-1DF4250D777F}" type="presOf" srcId="{5069DD66-5405-47CF-AA2D-BBCFF5F7181D}" destId="{2550FD11-69AE-480D-B386-1233CFAA13D6}" srcOrd="0" destOrd="0" presId="urn:microsoft.com/office/officeart/2005/8/layout/hierarchy3"/>
    <dgm:cxn modelId="{A9948CF5-4201-4D46-B208-C775098B1F13}" type="presOf" srcId="{53712EB7-149B-42EE-905E-CC96BF970ECC}" destId="{E36E341F-5DA7-490A-99B0-2A83956E105C}" srcOrd="0" destOrd="0" presId="urn:microsoft.com/office/officeart/2005/8/layout/hierarchy3"/>
    <dgm:cxn modelId="{DD14FA30-F127-43FC-9994-6A5B4C0E9FB3}" srcId="{1133A4A3-38A2-4159-8C7C-3172A0A50636}" destId="{0844A55E-8639-4FD5-88F4-FA6E218000C7}" srcOrd="0" destOrd="0" parTransId="{DDF33E48-BC1F-46CD-95DB-804216BA2332}" sibTransId="{EA33264F-B397-4D5D-A4CE-D0AB220E6F54}"/>
    <dgm:cxn modelId="{9CE1B189-D668-4D15-9A3B-9239B13DB01C}" srcId="{D60CFB7C-89F4-43E8-B582-838829FEF21A}" destId="{9AEA8F49-C387-4FCA-8759-4AB7D029908D}" srcOrd="1" destOrd="0" parTransId="{8B9D2218-BF91-4DA9-8A0C-68C91C9DCEAA}" sibTransId="{EC125BA4-305F-4AE5-90DC-206B98795612}"/>
    <dgm:cxn modelId="{393B6B82-8D7E-4B9A-AE09-309D8B56E029}" type="presOf" srcId="{D60CFB7C-89F4-43E8-B582-838829FEF21A}" destId="{EB5FF1CB-B86F-4DB3-B947-7FBC684142FD}" srcOrd="1" destOrd="0" presId="urn:microsoft.com/office/officeart/2005/8/layout/hierarchy3"/>
    <dgm:cxn modelId="{79CCEDF4-44C6-4337-8C85-830DD405393D}" type="presOf" srcId="{0844A55E-8639-4FD5-88F4-FA6E218000C7}" destId="{22A009A7-6291-4DE5-9678-CE25B0B5197E}" srcOrd="0" destOrd="0" presId="urn:microsoft.com/office/officeart/2005/8/layout/hierarchy3"/>
    <dgm:cxn modelId="{07328B40-1EB0-4996-9D09-2D11AFBC5732}" srcId="{5069DD66-5405-47CF-AA2D-BBCFF5F7181D}" destId="{2F4323AA-D409-4A4E-873A-573BD4275326}" srcOrd="0" destOrd="0" parTransId="{B3CAD48C-79E1-40D0-89A4-2D4E20A9123A}" sibTransId="{061F14EB-6782-410E-8BCE-04A1442AD9F3}"/>
    <dgm:cxn modelId="{F86214F0-B61E-4F45-B290-C6242FEE75BA}" srcId="{23588B41-259F-45FD-B000-F4411A4B679E}" destId="{6EE95F7B-B6C4-40A9-BE57-9F773C8228E3}" srcOrd="0" destOrd="0" parTransId="{67DABF30-FC13-4960-9EF5-545B9970AA18}" sibTransId="{B16E6708-9138-4F0D-9388-6F6723AE88B9}"/>
    <dgm:cxn modelId="{B5B57424-FF1B-4657-8C38-6031E6589051}" srcId="{5069DD66-5405-47CF-AA2D-BBCFF5F7181D}" destId="{53712EB7-149B-42EE-905E-CC96BF970ECC}" srcOrd="1" destOrd="0" parTransId="{57E68D4F-8F8E-4858-83AE-DB0644E44CF8}" sibTransId="{7E8B4E19-A4FC-4988-B5E6-6A0569CD6141}"/>
    <dgm:cxn modelId="{CCEEBF42-574D-435A-93B0-D6E1FF08BB70}" srcId="{AE73A48A-E11C-41A7-AFCC-CF87D6131FEC}" destId="{23588B41-259F-45FD-B000-F4411A4B679E}" srcOrd="3" destOrd="0" parTransId="{951ED469-4F50-4A01-8AF5-EE2B0BD0C868}" sibTransId="{E49BF1EC-79CD-475C-87D5-551EE00AD112}"/>
    <dgm:cxn modelId="{E86111CC-8F6D-407A-8DB8-7028F259C792}" type="presOf" srcId="{23588B41-259F-45FD-B000-F4411A4B679E}" destId="{172E8B8C-3CF3-4857-9943-E4EF12090F70}" srcOrd="1" destOrd="0" presId="urn:microsoft.com/office/officeart/2005/8/layout/hierarchy3"/>
    <dgm:cxn modelId="{B6CDB0F3-E3AC-4D8A-9CA9-D2BABC0BDA75}" type="presOf" srcId="{23588B41-259F-45FD-B000-F4411A4B679E}" destId="{22876AE3-4655-4538-AB3B-CB50683AA500}" srcOrd="0" destOrd="0" presId="urn:microsoft.com/office/officeart/2005/8/layout/hierarchy3"/>
    <dgm:cxn modelId="{EA066E36-4ECE-45E3-ABE8-21DFACDA9471}" type="presOf" srcId="{CA885059-4F0E-4A5B-BCCF-426EC3144FFE}" destId="{5C405479-8D9D-40BD-B0AF-C73F95990EAB}" srcOrd="0" destOrd="0" presId="urn:microsoft.com/office/officeart/2005/8/layout/hierarchy3"/>
    <dgm:cxn modelId="{A289F706-6958-4C7F-AC38-54D0FC6A399C}" type="presOf" srcId="{6EE95F7B-B6C4-40A9-BE57-9F773C8228E3}" destId="{32539A17-68BC-4DF4-83D3-6ECDB7719416}" srcOrd="0" destOrd="0" presId="urn:microsoft.com/office/officeart/2005/8/layout/hierarchy3"/>
    <dgm:cxn modelId="{D1717F25-FA3C-416F-A219-EDF3A629D7E6}" type="presOf" srcId="{8B9D2218-BF91-4DA9-8A0C-68C91C9DCEAA}" destId="{D2C74326-C4AF-4456-908A-BEF895434556}" srcOrd="0" destOrd="0" presId="urn:microsoft.com/office/officeart/2005/8/layout/hierarchy3"/>
    <dgm:cxn modelId="{B09C0578-5B10-4742-970A-151D5452A4D1}" srcId="{AE73A48A-E11C-41A7-AFCC-CF87D6131FEC}" destId="{D60CFB7C-89F4-43E8-B582-838829FEF21A}" srcOrd="0" destOrd="0" parTransId="{48969423-7F0F-42C1-A307-3AA15FEB27A9}" sibTransId="{A352F177-797D-43AC-BB22-ED702B3E1EA1}"/>
    <dgm:cxn modelId="{AFEF4EBD-9F71-4739-9FB7-2C4B42BE0A60}" type="presOf" srcId="{57E68D4F-8F8E-4858-83AE-DB0644E44CF8}" destId="{614B0A75-34F6-49D5-8A62-F3FBB3C227E6}" srcOrd="0" destOrd="0" presId="urn:microsoft.com/office/officeart/2005/8/layout/hierarchy3"/>
    <dgm:cxn modelId="{798FEAF9-25F5-48FA-875F-951C2C1F7723}" type="presOf" srcId="{67DABF30-FC13-4960-9EF5-545B9970AA18}" destId="{07AD7843-83CE-42D0-923A-EB183CA93F46}" srcOrd="0" destOrd="0" presId="urn:microsoft.com/office/officeart/2005/8/layout/hierarchy3"/>
    <dgm:cxn modelId="{B2FE1A51-517D-46F2-B2FB-F049AAD5C7E0}" type="presOf" srcId="{9AEA8F49-C387-4FCA-8759-4AB7D029908D}" destId="{8DBA7FBF-A171-4629-85E5-B6C39B1227BA}" srcOrd="0" destOrd="0" presId="urn:microsoft.com/office/officeart/2005/8/layout/hierarchy3"/>
    <dgm:cxn modelId="{1D8BCB92-65E2-4C73-A138-BC0BDD1D178F}" type="presOf" srcId="{DDF33E48-BC1F-46CD-95DB-804216BA2332}" destId="{218101BA-C9D1-4616-8688-90433E664E12}" srcOrd="0" destOrd="0" presId="urn:microsoft.com/office/officeart/2005/8/layout/hierarchy3"/>
    <dgm:cxn modelId="{7B8373E2-B317-49D8-B193-191766EC6936}" srcId="{AE73A48A-E11C-41A7-AFCC-CF87D6131FEC}" destId="{1133A4A3-38A2-4159-8C7C-3172A0A50636}" srcOrd="2" destOrd="0" parTransId="{503CE545-2E5E-49E6-B796-71B8AA244910}" sibTransId="{0D6D529C-FDEA-4AB7-B746-6C33E271CD83}"/>
    <dgm:cxn modelId="{4BE50D1C-F0F2-4F71-8BD5-AEEA61DC6900}" srcId="{AE73A48A-E11C-41A7-AFCC-CF87D6131FEC}" destId="{5069DD66-5405-47CF-AA2D-BBCFF5F7181D}" srcOrd="1" destOrd="0" parTransId="{10C4F110-E2DF-45D7-9A69-4AF37AA96064}" sibTransId="{148E92AE-DE95-40D5-B36F-AB58282C3984}"/>
    <dgm:cxn modelId="{ECED1EB0-45C1-4157-877A-6DF5A7A468BC}" type="presOf" srcId="{5069DD66-5405-47CF-AA2D-BBCFF5F7181D}" destId="{A8776CD9-19D0-4D82-A722-751C95DC6510}" srcOrd="1" destOrd="0" presId="urn:microsoft.com/office/officeart/2005/8/layout/hierarchy3"/>
    <dgm:cxn modelId="{1F860B50-F3DA-4BB0-8036-A1A2BB4538C3}" type="presOf" srcId="{1133A4A3-38A2-4159-8C7C-3172A0A50636}" destId="{A04C6D12-5800-4008-9FC9-75E7BF8A14F0}" srcOrd="1" destOrd="0" presId="urn:microsoft.com/office/officeart/2005/8/layout/hierarchy3"/>
    <dgm:cxn modelId="{31F6E855-E21D-457C-BAFF-0ACF13348B34}" type="presOf" srcId="{0918B133-9BAA-4FAE-ADC0-58A39ACF97D8}" destId="{F50E0BED-E3C9-4DD6-809A-EA0EE03251EB}" srcOrd="0" destOrd="0" presId="urn:microsoft.com/office/officeart/2005/8/layout/hierarchy3"/>
    <dgm:cxn modelId="{EB49C40C-57E6-44E9-93F2-BE258323CA7C}" type="presOf" srcId="{AE73A48A-E11C-41A7-AFCC-CF87D6131FEC}" destId="{DFCC795B-A986-4AF0-AC39-17AD1E81B728}" srcOrd="0" destOrd="0" presId="urn:microsoft.com/office/officeart/2005/8/layout/hierarchy3"/>
    <dgm:cxn modelId="{7BC22BD6-BA0A-43DB-9456-851D5FFA3C32}" type="presParOf" srcId="{DFCC795B-A986-4AF0-AC39-17AD1E81B728}" destId="{6E204949-FE01-47CF-8ED2-62B94262D2D3}" srcOrd="0" destOrd="0" presId="urn:microsoft.com/office/officeart/2005/8/layout/hierarchy3"/>
    <dgm:cxn modelId="{CC81D23C-F63D-4474-9799-938F2D1E19B7}" type="presParOf" srcId="{6E204949-FE01-47CF-8ED2-62B94262D2D3}" destId="{4E617164-8DD7-4407-8F26-D3CC594A8091}" srcOrd="0" destOrd="0" presId="urn:microsoft.com/office/officeart/2005/8/layout/hierarchy3"/>
    <dgm:cxn modelId="{3C36A3E9-42B7-4842-A2B4-1945C4B1FC5D}" type="presParOf" srcId="{4E617164-8DD7-4407-8F26-D3CC594A8091}" destId="{94BC7EFC-7D03-43F3-9720-603473BE9535}" srcOrd="0" destOrd="0" presId="urn:microsoft.com/office/officeart/2005/8/layout/hierarchy3"/>
    <dgm:cxn modelId="{FA5221F8-5D17-4C77-9620-984EDC8FB856}" type="presParOf" srcId="{4E617164-8DD7-4407-8F26-D3CC594A8091}" destId="{EB5FF1CB-B86F-4DB3-B947-7FBC684142FD}" srcOrd="1" destOrd="0" presId="urn:microsoft.com/office/officeart/2005/8/layout/hierarchy3"/>
    <dgm:cxn modelId="{547B91AE-DB08-489F-AFEF-6C80CDADE293}" type="presParOf" srcId="{6E204949-FE01-47CF-8ED2-62B94262D2D3}" destId="{F69A2414-8666-4EEE-9B4F-DBE04BAE4269}" srcOrd="1" destOrd="0" presId="urn:microsoft.com/office/officeart/2005/8/layout/hierarchy3"/>
    <dgm:cxn modelId="{1A9BD7EA-367A-425C-AA12-7B408D2AC7AC}" type="presParOf" srcId="{F69A2414-8666-4EEE-9B4F-DBE04BAE4269}" destId="{5C405479-8D9D-40BD-B0AF-C73F95990EAB}" srcOrd="0" destOrd="0" presId="urn:microsoft.com/office/officeart/2005/8/layout/hierarchy3"/>
    <dgm:cxn modelId="{1017BAB6-495C-4654-9DDC-63C61AB79504}" type="presParOf" srcId="{F69A2414-8666-4EEE-9B4F-DBE04BAE4269}" destId="{F50E0BED-E3C9-4DD6-809A-EA0EE03251EB}" srcOrd="1" destOrd="0" presId="urn:microsoft.com/office/officeart/2005/8/layout/hierarchy3"/>
    <dgm:cxn modelId="{3493CF41-C218-484A-A09D-8B46D0FFFC54}" type="presParOf" srcId="{F69A2414-8666-4EEE-9B4F-DBE04BAE4269}" destId="{D2C74326-C4AF-4456-908A-BEF895434556}" srcOrd="2" destOrd="0" presId="urn:microsoft.com/office/officeart/2005/8/layout/hierarchy3"/>
    <dgm:cxn modelId="{B1AB2C2D-D9B4-4233-B634-7814F3FACD99}" type="presParOf" srcId="{F69A2414-8666-4EEE-9B4F-DBE04BAE4269}" destId="{8DBA7FBF-A171-4629-85E5-B6C39B1227BA}" srcOrd="3" destOrd="0" presId="urn:microsoft.com/office/officeart/2005/8/layout/hierarchy3"/>
    <dgm:cxn modelId="{664BA8FA-4F9E-45B9-8F71-5B69D6B74223}" type="presParOf" srcId="{DFCC795B-A986-4AF0-AC39-17AD1E81B728}" destId="{E832BF8A-4BF0-40C3-870E-3C7C62A1C313}" srcOrd="1" destOrd="0" presId="urn:microsoft.com/office/officeart/2005/8/layout/hierarchy3"/>
    <dgm:cxn modelId="{38125F1D-AEF5-47D7-8AD8-137EA9E5BDB7}" type="presParOf" srcId="{E832BF8A-4BF0-40C3-870E-3C7C62A1C313}" destId="{0D29CF83-9A75-419C-8170-9B01A7A71D92}" srcOrd="0" destOrd="0" presId="urn:microsoft.com/office/officeart/2005/8/layout/hierarchy3"/>
    <dgm:cxn modelId="{67EBDE3F-6AE3-41F7-9BA8-5D368A42BCD8}" type="presParOf" srcId="{0D29CF83-9A75-419C-8170-9B01A7A71D92}" destId="{2550FD11-69AE-480D-B386-1233CFAA13D6}" srcOrd="0" destOrd="0" presId="urn:microsoft.com/office/officeart/2005/8/layout/hierarchy3"/>
    <dgm:cxn modelId="{3524C1C9-D55D-4B47-9B92-067F8C4B42E1}" type="presParOf" srcId="{0D29CF83-9A75-419C-8170-9B01A7A71D92}" destId="{A8776CD9-19D0-4D82-A722-751C95DC6510}" srcOrd="1" destOrd="0" presId="urn:microsoft.com/office/officeart/2005/8/layout/hierarchy3"/>
    <dgm:cxn modelId="{6D0C1082-C8C6-469C-819E-ED3D24A071D4}" type="presParOf" srcId="{E832BF8A-4BF0-40C3-870E-3C7C62A1C313}" destId="{E7833994-0776-402D-9CA6-B6E5322D79C3}" srcOrd="1" destOrd="0" presId="urn:microsoft.com/office/officeart/2005/8/layout/hierarchy3"/>
    <dgm:cxn modelId="{3EC00511-A0D1-45A3-881B-29EF9C43D272}" type="presParOf" srcId="{E7833994-0776-402D-9CA6-B6E5322D79C3}" destId="{6466F623-0A1C-4841-9834-DB2C9FFF6528}" srcOrd="0" destOrd="0" presId="urn:microsoft.com/office/officeart/2005/8/layout/hierarchy3"/>
    <dgm:cxn modelId="{18FB9D77-0CF3-46D9-B0DD-7CAAB17529B0}" type="presParOf" srcId="{E7833994-0776-402D-9CA6-B6E5322D79C3}" destId="{4746EC7F-7CE4-4BB0-92D9-BE093AE3B37C}" srcOrd="1" destOrd="0" presId="urn:microsoft.com/office/officeart/2005/8/layout/hierarchy3"/>
    <dgm:cxn modelId="{0B8163D8-EDCB-4BE7-A992-70BF51E6A224}" type="presParOf" srcId="{E7833994-0776-402D-9CA6-B6E5322D79C3}" destId="{614B0A75-34F6-49D5-8A62-F3FBB3C227E6}" srcOrd="2" destOrd="0" presId="urn:microsoft.com/office/officeart/2005/8/layout/hierarchy3"/>
    <dgm:cxn modelId="{364FB95F-133E-4205-BFB2-03F055D1CB01}" type="presParOf" srcId="{E7833994-0776-402D-9CA6-B6E5322D79C3}" destId="{E36E341F-5DA7-490A-99B0-2A83956E105C}" srcOrd="3" destOrd="0" presId="urn:microsoft.com/office/officeart/2005/8/layout/hierarchy3"/>
    <dgm:cxn modelId="{5C7F3052-7D76-4C24-B007-8C5F813E9DDD}" type="presParOf" srcId="{DFCC795B-A986-4AF0-AC39-17AD1E81B728}" destId="{C46431C2-ED57-4BE4-A3E5-3D48DA851CD5}" srcOrd="2" destOrd="0" presId="urn:microsoft.com/office/officeart/2005/8/layout/hierarchy3"/>
    <dgm:cxn modelId="{F8F2ACBA-437B-4F63-AD24-7DFC2DBE4E2A}" type="presParOf" srcId="{C46431C2-ED57-4BE4-A3E5-3D48DA851CD5}" destId="{A3624272-07F5-4B4B-97BB-42EBD3BC0F46}" srcOrd="0" destOrd="0" presId="urn:microsoft.com/office/officeart/2005/8/layout/hierarchy3"/>
    <dgm:cxn modelId="{2E4A40B5-B143-4BBB-9D00-198BDBE09FC6}" type="presParOf" srcId="{A3624272-07F5-4B4B-97BB-42EBD3BC0F46}" destId="{2A9232A5-0C2A-48A5-A327-CB24561B6228}" srcOrd="0" destOrd="0" presId="urn:microsoft.com/office/officeart/2005/8/layout/hierarchy3"/>
    <dgm:cxn modelId="{24269AB1-AD00-46B7-AEC8-BDD2E5F89260}" type="presParOf" srcId="{A3624272-07F5-4B4B-97BB-42EBD3BC0F46}" destId="{A04C6D12-5800-4008-9FC9-75E7BF8A14F0}" srcOrd="1" destOrd="0" presId="urn:microsoft.com/office/officeart/2005/8/layout/hierarchy3"/>
    <dgm:cxn modelId="{1BEF7ED7-50BB-4073-A7B3-E538C54AC889}" type="presParOf" srcId="{C46431C2-ED57-4BE4-A3E5-3D48DA851CD5}" destId="{7E679EBC-F0BA-4CD2-BF89-D05C4ECE8853}" srcOrd="1" destOrd="0" presId="urn:microsoft.com/office/officeart/2005/8/layout/hierarchy3"/>
    <dgm:cxn modelId="{D2EAA96E-0EC0-404C-94B9-1AFE83A4DA35}" type="presParOf" srcId="{7E679EBC-F0BA-4CD2-BF89-D05C4ECE8853}" destId="{218101BA-C9D1-4616-8688-90433E664E12}" srcOrd="0" destOrd="0" presId="urn:microsoft.com/office/officeart/2005/8/layout/hierarchy3"/>
    <dgm:cxn modelId="{3A438773-D1B9-4642-B10D-7259CACABB93}" type="presParOf" srcId="{7E679EBC-F0BA-4CD2-BF89-D05C4ECE8853}" destId="{22A009A7-6291-4DE5-9678-CE25B0B5197E}" srcOrd="1" destOrd="0" presId="urn:microsoft.com/office/officeart/2005/8/layout/hierarchy3"/>
    <dgm:cxn modelId="{CEB06ABB-E6B0-4E19-AF77-EEA22A61C1CD}" type="presParOf" srcId="{DFCC795B-A986-4AF0-AC39-17AD1E81B728}" destId="{1A1B3188-C162-422F-8047-35A62DC971BD}" srcOrd="3" destOrd="0" presId="urn:microsoft.com/office/officeart/2005/8/layout/hierarchy3"/>
    <dgm:cxn modelId="{B20CC66F-93B2-451E-BFBB-D5C2892EB83A}" type="presParOf" srcId="{1A1B3188-C162-422F-8047-35A62DC971BD}" destId="{DFD88255-CE1B-494D-90A3-FA37BEA4E8F9}" srcOrd="0" destOrd="0" presId="urn:microsoft.com/office/officeart/2005/8/layout/hierarchy3"/>
    <dgm:cxn modelId="{1CD1737B-0EF0-4577-B29A-D916A20321E6}" type="presParOf" srcId="{DFD88255-CE1B-494D-90A3-FA37BEA4E8F9}" destId="{22876AE3-4655-4538-AB3B-CB50683AA500}" srcOrd="0" destOrd="0" presId="urn:microsoft.com/office/officeart/2005/8/layout/hierarchy3"/>
    <dgm:cxn modelId="{B1215F82-875A-45D3-9ADA-7358ADFF0B95}" type="presParOf" srcId="{DFD88255-CE1B-494D-90A3-FA37BEA4E8F9}" destId="{172E8B8C-3CF3-4857-9943-E4EF12090F70}" srcOrd="1" destOrd="0" presId="urn:microsoft.com/office/officeart/2005/8/layout/hierarchy3"/>
    <dgm:cxn modelId="{D3B5C37F-7133-4017-B4D6-F99ECA3C80BA}" type="presParOf" srcId="{1A1B3188-C162-422F-8047-35A62DC971BD}" destId="{35E0F152-F63A-4E0F-99F3-2F758CFD1C13}" srcOrd="1" destOrd="0" presId="urn:microsoft.com/office/officeart/2005/8/layout/hierarchy3"/>
    <dgm:cxn modelId="{9B1819A2-6931-45F5-9D5A-B2DC599BB6AF}" type="presParOf" srcId="{35E0F152-F63A-4E0F-99F3-2F758CFD1C13}" destId="{07AD7843-83CE-42D0-923A-EB183CA93F46}" srcOrd="0" destOrd="0" presId="urn:microsoft.com/office/officeart/2005/8/layout/hierarchy3"/>
    <dgm:cxn modelId="{84D8B3D0-EE20-4F10-B09E-60C04943DD8E}" type="presParOf" srcId="{35E0F152-F63A-4E0F-99F3-2F758CFD1C13}" destId="{32539A17-68BC-4DF4-83D3-6ECDB771941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BC7EFC-7D03-43F3-9720-603473BE9535}">
      <dsp:nvSpPr>
        <dsp:cNvPr id="0" name=""/>
        <dsp:cNvSpPr/>
      </dsp:nvSpPr>
      <dsp:spPr>
        <a:xfrm>
          <a:off x="4200" y="404660"/>
          <a:ext cx="1721230" cy="860615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>
              <a:latin typeface="Arial" pitchFamily="34" charset="0"/>
              <a:cs typeface="Arial" pitchFamily="34" charset="0"/>
            </a:rPr>
            <a:t>IES</a:t>
          </a:r>
        </a:p>
      </dsp:txBody>
      <dsp:txXfrm>
        <a:off x="4200" y="404660"/>
        <a:ext cx="1721230" cy="860615"/>
      </dsp:txXfrm>
    </dsp:sp>
    <dsp:sp modelId="{5C405479-8D9D-40BD-B0AF-C73F95990EAB}">
      <dsp:nvSpPr>
        <dsp:cNvPr id="0" name=""/>
        <dsp:cNvSpPr/>
      </dsp:nvSpPr>
      <dsp:spPr>
        <a:xfrm>
          <a:off x="176323" y="1265276"/>
          <a:ext cx="172123" cy="645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61"/>
              </a:lnTo>
              <a:lnTo>
                <a:pt x="172123" y="645461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F50E0BED-E3C9-4DD6-809A-EA0EE03251EB}">
      <dsp:nvSpPr>
        <dsp:cNvPr id="0" name=""/>
        <dsp:cNvSpPr/>
      </dsp:nvSpPr>
      <dsp:spPr>
        <a:xfrm>
          <a:off x="348446" y="1480429"/>
          <a:ext cx="1376984" cy="8606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Dados e-MEC</a:t>
          </a:r>
        </a:p>
      </dsp:txBody>
      <dsp:txXfrm>
        <a:off x="348446" y="1480429"/>
        <a:ext cx="1376984" cy="860615"/>
      </dsp:txXfrm>
    </dsp:sp>
    <dsp:sp modelId="{D2C74326-C4AF-4456-908A-BEF895434556}">
      <dsp:nvSpPr>
        <dsp:cNvPr id="0" name=""/>
        <dsp:cNvSpPr/>
      </dsp:nvSpPr>
      <dsp:spPr>
        <a:xfrm>
          <a:off x="176323" y="1265276"/>
          <a:ext cx="172123" cy="1933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33165"/>
              </a:lnTo>
              <a:lnTo>
                <a:pt x="172123" y="1933165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8DBA7FBF-A171-4629-85E5-B6C39B1227BA}">
      <dsp:nvSpPr>
        <dsp:cNvPr id="0" name=""/>
        <dsp:cNvSpPr/>
      </dsp:nvSpPr>
      <dsp:spPr>
        <a:xfrm>
          <a:off x="348446" y="2556198"/>
          <a:ext cx="2393969" cy="128448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Recursos Humanos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Dados Financeiros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Biblioteca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Informações Adicionais</a:t>
          </a:r>
        </a:p>
      </dsp:txBody>
      <dsp:txXfrm>
        <a:off x="348446" y="2556198"/>
        <a:ext cx="2393969" cy="1284485"/>
      </dsp:txXfrm>
    </dsp:sp>
    <dsp:sp modelId="{2550FD11-69AE-480D-B386-1233CFAA13D6}">
      <dsp:nvSpPr>
        <dsp:cNvPr id="0" name=""/>
        <dsp:cNvSpPr/>
      </dsp:nvSpPr>
      <dsp:spPr>
        <a:xfrm>
          <a:off x="2828477" y="404660"/>
          <a:ext cx="1721230" cy="860615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>
              <a:latin typeface="Arial" pitchFamily="34" charset="0"/>
              <a:cs typeface="Arial" pitchFamily="34" charset="0"/>
            </a:rPr>
            <a:t>Curso</a:t>
          </a:r>
        </a:p>
      </dsp:txBody>
      <dsp:txXfrm>
        <a:off x="2828477" y="404660"/>
        <a:ext cx="1721230" cy="860615"/>
      </dsp:txXfrm>
    </dsp:sp>
    <dsp:sp modelId="{6466F623-0A1C-4841-9834-DB2C9FFF6528}">
      <dsp:nvSpPr>
        <dsp:cNvPr id="0" name=""/>
        <dsp:cNvSpPr/>
      </dsp:nvSpPr>
      <dsp:spPr>
        <a:xfrm>
          <a:off x="3000600" y="1265276"/>
          <a:ext cx="172123" cy="645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61"/>
              </a:lnTo>
              <a:lnTo>
                <a:pt x="172123" y="645461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4746EC7F-7CE4-4BB0-92D9-BE093AE3B37C}">
      <dsp:nvSpPr>
        <dsp:cNvPr id="0" name=""/>
        <dsp:cNvSpPr/>
      </dsp:nvSpPr>
      <dsp:spPr>
        <a:xfrm>
          <a:off x="3172723" y="1480429"/>
          <a:ext cx="1376984" cy="8606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Dados e-MEC</a:t>
          </a:r>
        </a:p>
      </dsp:txBody>
      <dsp:txXfrm>
        <a:off x="3172723" y="1480429"/>
        <a:ext cx="1376984" cy="860615"/>
      </dsp:txXfrm>
    </dsp:sp>
    <dsp:sp modelId="{614B0A75-34F6-49D5-8A62-F3FBB3C227E6}">
      <dsp:nvSpPr>
        <dsp:cNvPr id="0" name=""/>
        <dsp:cNvSpPr/>
      </dsp:nvSpPr>
      <dsp:spPr>
        <a:xfrm>
          <a:off x="3000600" y="1265276"/>
          <a:ext cx="172123" cy="24610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1096"/>
              </a:lnTo>
              <a:lnTo>
                <a:pt x="172123" y="2461096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E36E341F-5DA7-490A-99B0-2A83956E105C}">
      <dsp:nvSpPr>
        <dsp:cNvPr id="0" name=""/>
        <dsp:cNvSpPr/>
      </dsp:nvSpPr>
      <dsp:spPr>
        <a:xfrm>
          <a:off x="3172723" y="2556198"/>
          <a:ext cx="1983793" cy="2340348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latin typeface="Arial" pitchFamily="34" charset="0"/>
              <a:cs typeface="Arial" pitchFamily="34" charset="0"/>
            </a:rPr>
            <a:t>Turno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latin typeface="Arial" pitchFamily="34" charset="0"/>
              <a:cs typeface="Arial" pitchFamily="34" charset="0"/>
            </a:rPr>
            <a:t>Prazo mínimo de integralização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>
              <a:latin typeface="Arial" pitchFamily="34" charset="0"/>
              <a:cs typeface="Arial" pitchFamily="34" charset="0"/>
            </a:rPr>
            <a:t>Vagas</a:t>
          </a:r>
          <a:endParaRPr lang="pt-BR" sz="1500" kern="1200" dirty="0">
            <a:latin typeface="Arial" pitchFamily="34" charset="0"/>
            <a:cs typeface="Arial" pitchFamily="34" charset="0"/>
          </a:endParaRP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Inscritos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Acessibilidade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Laboratórios</a:t>
          </a:r>
        </a:p>
      </dsp:txBody>
      <dsp:txXfrm>
        <a:off x="3172723" y="2556198"/>
        <a:ext cx="1983793" cy="2340348"/>
      </dsp:txXfrm>
    </dsp:sp>
    <dsp:sp modelId="{2A9232A5-0C2A-48A5-A327-CB24561B6228}">
      <dsp:nvSpPr>
        <dsp:cNvPr id="0" name=""/>
        <dsp:cNvSpPr/>
      </dsp:nvSpPr>
      <dsp:spPr>
        <a:xfrm>
          <a:off x="5623153" y="0"/>
          <a:ext cx="1721230" cy="860615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>
              <a:latin typeface="Arial" pitchFamily="34" charset="0"/>
              <a:cs typeface="Arial" pitchFamily="34" charset="0"/>
            </a:rPr>
            <a:t>Aluno</a:t>
          </a:r>
        </a:p>
      </dsp:txBody>
      <dsp:txXfrm>
        <a:off x="5623153" y="0"/>
        <a:ext cx="1721230" cy="860615"/>
      </dsp:txXfrm>
    </dsp:sp>
    <dsp:sp modelId="{218101BA-C9D1-4616-8688-90433E664E12}">
      <dsp:nvSpPr>
        <dsp:cNvPr id="0" name=""/>
        <dsp:cNvSpPr/>
      </dsp:nvSpPr>
      <dsp:spPr>
        <a:xfrm>
          <a:off x="5795276" y="860615"/>
          <a:ext cx="109384" cy="6498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9815"/>
              </a:lnTo>
              <a:lnTo>
                <a:pt x="109384" y="649815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22A009A7-6291-4DE5-9678-CE25B0B5197E}">
      <dsp:nvSpPr>
        <dsp:cNvPr id="0" name=""/>
        <dsp:cNvSpPr/>
      </dsp:nvSpPr>
      <dsp:spPr>
        <a:xfrm>
          <a:off x="5904660" y="1080123"/>
          <a:ext cx="1376984" cy="86061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Cor/raça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Deficiência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>
              <a:latin typeface="Arial" pitchFamily="34" charset="0"/>
              <a:cs typeface="Arial" pitchFamily="34" charset="0"/>
            </a:rPr>
            <a:t>...</a:t>
          </a:r>
        </a:p>
      </dsp:txBody>
      <dsp:txXfrm>
        <a:off x="5904660" y="1080123"/>
        <a:ext cx="1376984" cy="860615"/>
      </dsp:txXfrm>
    </dsp:sp>
    <dsp:sp modelId="{22876AE3-4655-4538-AB3B-CB50683AA500}">
      <dsp:nvSpPr>
        <dsp:cNvPr id="0" name=""/>
        <dsp:cNvSpPr/>
      </dsp:nvSpPr>
      <dsp:spPr>
        <a:xfrm>
          <a:off x="5695599" y="2232246"/>
          <a:ext cx="1721230" cy="860615"/>
        </a:xfrm>
        <a:prstGeom prst="roundRect">
          <a:avLst>
            <a:gd name="adj" fmla="val 10000"/>
          </a:avLst>
        </a:prstGeom>
        <a:solidFill>
          <a:schemeClr val="accent5"/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>
              <a:latin typeface="Arial" pitchFamily="34" charset="0"/>
              <a:cs typeface="Arial" pitchFamily="34" charset="0"/>
            </a:rPr>
            <a:t>Docente</a:t>
          </a:r>
        </a:p>
      </dsp:txBody>
      <dsp:txXfrm>
        <a:off x="5695599" y="2232246"/>
        <a:ext cx="1721230" cy="860615"/>
      </dsp:txXfrm>
    </dsp:sp>
    <dsp:sp modelId="{07AD7843-83CE-42D0-923A-EB183CA93F46}">
      <dsp:nvSpPr>
        <dsp:cNvPr id="0" name=""/>
        <dsp:cNvSpPr/>
      </dsp:nvSpPr>
      <dsp:spPr>
        <a:xfrm>
          <a:off x="5867722" y="3092861"/>
          <a:ext cx="171744" cy="6454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5461"/>
              </a:lnTo>
              <a:lnTo>
                <a:pt x="171744" y="645461"/>
              </a:lnTo>
            </a:path>
          </a:pathLst>
        </a:custGeom>
        <a:noFill/>
        <a:ln w="38100" cap="flat" cmpd="sng" algn="ctr">
          <a:solidFill>
            <a:schemeClr val="accent5"/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3">
          <a:schemeClr val="accent5"/>
        </a:lnRef>
        <a:fillRef idx="0">
          <a:schemeClr val="accent5"/>
        </a:fillRef>
        <a:effectRef idx="2">
          <a:schemeClr val="accent5"/>
        </a:effectRef>
        <a:fontRef idx="minor">
          <a:schemeClr val="tx1"/>
        </a:fontRef>
      </dsp:style>
    </dsp:sp>
    <dsp:sp modelId="{32539A17-68BC-4DF4-83D3-6ECDB7719416}">
      <dsp:nvSpPr>
        <dsp:cNvPr id="0" name=""/>
        <dsp:cNvSpPr/>
      </dsp:nvSpPr>
      <dsp:spPr>
        <a:xfrm>
          <a:off x="6039467" y="3308014"/>
          <a:ext cx="1376984" cy="860615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5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Cor/raça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Deficiência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>
              <a:latin typeface="Arial" pitchFamily="34" charset="0"/>
              <a:cs typeface="Arial" pitchFamily="34" charset="0"/>
            </a:rPr>
            <a:t>...</a:t>
          </a:r>
        </a:p>
      </dsp:txBody>
      <dsp:txXfrm>
        <a:off x="6039467" y="3308014"/>
        <a:ext cx="1376984" cy="8606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4475A35-0EBB-4C3D-953E-7CDE6585E11F}" type="datetimeFigureOut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6BC4D2-5A06-483B-8D46-DE88F3518E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D9C0A66-F432-4EF5-975D-2341CEA77348}" type="datetime1">
              <a:rPr lang="pt-BR"/>
              <a:pPr>
                <a:defRPr/>
              </a:pPr>
              <a:t>15/3/2012</a:t>
            </a:fld>
            <a:endParaRPr lang="pt-BR" dirty="0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F0D4EE1-9D90-49C9-B10C-02FBC014552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132856"/>
            <a:ext cx="8229600" cy="3993307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E9BFD32-B3E0-427B-8A59-5CF3F9D28601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AD50937-4BB4-462F-979E-1B4FC561FF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052736"/>
            <a:ext cx="2057400" cy="5073427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052736"/>
            <a:ext cx="6019800" cy="5073427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77DAFBA-B6FD-4938-B29D-086C8E865766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893B048-4813-491A-B931-18DAFC5B381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420888"/>
            <a:ext cx="8229600" cy="3701008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84CB537-2EA2-4FD2-96AF-DFBFB9A13698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07EDF9A-32CA-41F1-83D5-2CBB93CB25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8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EA8C946-B462-4A84-813C-6D0E0DF146C1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0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839000A-9F3B-4D0F-A093-734E5737452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492896"/>
            <a:ext cx="4038600" cy="363326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492896"/>
            <a:ext cx="4038600" cy="3633267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8617924-83F5-4F58-AE00-31DADB0A26B6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DE9DD33-C34B-4D66-B7F2-BE371B1C6C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7544" y="234888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996951"/>
            <a:ext cx="4040188" cy="3129211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4008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996951"/>
            <a:ext cx="4041775" cy="3129211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1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9B08FB6-6686-4923-B913-E3F9F02905C2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74711B4-F26A-4EBA-A35C-68658DC35A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4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5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6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9E394E9-AB85-43D6-8E59-E21669004B15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22F0327-F149-4A91-8128-117A152B4C1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3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4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5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6" name="Rectangle 1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1D9FEC-4C7E-48B4-A943-E891ADAB9892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C47B490-4F4F-4D19-8A96-F822B8414C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2132856"/>
            <a:ext cx="3008313" cy="3993307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931C5DA-D623-443D-AC02-D3EDFEBB81B0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DD2533-CB09-412E-981E-6F1AA47EC8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950494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1052736"/>
            <a:ext cx="5486400" cy="388843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4E09582-CDF8-4538-B142-7203D7FAA961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11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B16C1C1-9082-4A5B-AABF-92835C7FDA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494937-D00C-4811-BF99-7541243E863C}" type="datetime1">
              <a:rPr lang="pt-BR"/>
              <a:pPr>
                <a:defRPr/>
              </a:pPr>
              <a:t>15/3/2012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46210BE-3165-4EC2-AD66-6C3797E52B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grpSp>
        <p:nvGrpSpPr>
          <p:cNvPr id="1031" name="Group 7"/>
          <p:cNvGrpSpPr>
            <a:grpSpLocks/>
          </p:cNvGrpSpPr>
          <p:nvPr userDrawn="1"/>
        </p:nvGrpSpPr>
        <p:grpSpPr bwMode="auto">
          <a:xfrm>
            <a:off x="354013" y="836613"/>
            <a:ext cx="8610600" cy="201612"/>
            <a:chOff x="144" y="1680"/>
            <a:chExt cx="5424" cy="144"/>
          </a:xfrm>
        </p:grpSpPr>
        <p:sp>
          <p:nvSpPr>
            <p:cNvPr id="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000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</a:endParaRPr>
            </a:p>
          </p:txBody>
        </p:sp>
      </p:grp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250825" y="25400"/>
            <a:ext cx="882015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Ministério da Educação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Instituto Nacional de Estudos e Pesquisas Educacionais Anísio Teixeira</a:t>
            </a: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Diretoria de Estatísticas Educacionais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7" r:id="rId3"/>
    <p:sldLayoutId id="2147483898" r:id="rId4"/>
    <p:sldLayoutId id="2147483899" r:id="rId5"/>
    <p:sldLayoutId id="2147483900" r:id="rId6"/>
    <p:sldLayoutId id="2147483901" r:id="rId7"/>
    <p:sldLayoutId id="2147483902" r:id="rId8"/>
    <p:sldLayoutId id="2147483903" r:id="rId9"/>
    <p:sldLayoutId id="2147483904" r:id="rId10"/>
    <p:sldLayoutId id="214748390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sistemascensosuperior.inep.gov.br/" TargetMode="External"/><Relationship Id="rId2" Type="http://schemas.openxmlformats.org/officeDocument/2006/relationships/hyperlink" Target="http://sitio.censosuperior.inep.gov.br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ctrTitle"/>
          </p:nvPr>
        </p:nvSpPr>
        <p:spPr>
          <a:xfrm>
            <a:off x="685800" y="2565400"/>
            <a:ext cx="7772400" cy="1470025"/>
          </a:xfrm>
        </p:spPr>
        <p:txBody>
          <a:bodyPr/>
          <a:lstStyle/>
          <a:p>
            <a:pPr eaLnBrk="1" hangingPunct="1"/>
            <a:r>
              <a:rPr lang="pt-BR" sz="3600" smtClean="0">
                <a:latin typeface="Arial" charset="0"/>
                <a:cs typeface="Arial" charset="0"/>
              </a:rPr>
              <a:t>Apresentação do</a:t>
            </a:r>
            <a:br>
              <a:rPr lang="pt-BR" sz="3600" smtClean="0">
                <a:latin typeface="Arial" charset="0"/>
                <a:cs typeface="Arial" charset="0"/>
              </a:rPr>
            </a:br>
            <a:r>
              <a:rPr lang="pt-BR" sz="3600" smtClean="0">
                <a:latin typeface="Arial" charset="0"/>
                <a:cs typeface="Arial" charset="0"/>
              </a:rPr>
              <a:t>Censo da Educação Superior 2011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779713" y="5470525"/>
            <a:ext cx="6400800" cy="4794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2000" dirty="0" smtClean="0"/>
              <a:t>Brasília-DF, 12 a 14 de março de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 smtClean="0"/>
              <a:t>5. Observações Importantes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492896"/>
            <a:ext cx="8229600" cy="3701008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Situação do docente:</a:t>
            </a:r>
          </a:p>
          <a:p>
            <a:pPr lvl="1">
              <a:buFont typeface="Wingdings" pitchFamily="2" charset="2"/>
              <a:buChar char="ü"/>
            </a:pPr>
            <a:r>
              <a:rPr lang="pt-BR" sz="2200" dirty="0" smtClean="0">
                <a:latin typeface="Arial" charset="0"/>
                <a:cs typeface="Arial" charset="0"/>
              </a:rPr>
              <a:t>Devem </a:t>
            </a:r>
            <a:r>
              <a:rPr lang="pt-BR" sz="2200" dirty="0" smtClean="0">
                <a:latin typeface="Arial" charset="0"/>
                <a:cs typeface="Arial" charset="0"/>
              </a:rPr>
              <a:t>ser </a:t>
            </a:r>
            <a:r>
              <a:rPr lang="pt-BR" sz="2200" dirty="0" smtClean="0">
                <a:latin typeface="Arial" charset="0"/>
                <a:cs typeface="Arial" charset="0"/>
              </a:rPr>
              <a:t>informados </a:t>
            </a:r>
            <a:r>
              <a:rPr lang="pt-BR" sz="2200" dirty="0" smtClean="0">
                <a:latin typeface="Arial" charset="0"/>
                <a:cs typeface="Arial" charset="0"/>
              </a:rPr>
              <a:t>no </a:t>
            </a:r>
            <a:r>
              <a:rPr lang="pt-BR" sz="2200" dirty="0" smtClean="0">
                <a:latin typeface="Arial" charset="0"/>
                <a:cs typeface="Arial" charset="0"/>
              </a:rPr>
              <a:t>Censo </a:t>
            </a:r>
            <a:r>
              <a:rPr lang="pt-BR" sz="2200" dirty="0" smtClean="0">
                <a:latin typeface="Arial" charset="0"/>
                <a:cs typeface="Arial" charset="0"/>
              </a:rPr>
              <a:t>todos os docentes que atuaram na IES pelo menos 16 dias no ano.</a:t>
            </a:r>
          </a:p>
          <a:p>
            <a:pPr lvl="1">
              <a:buFont typeface="Wingdings" pitchFamily="2" charset="2"/>
              <a:buChar char="ü"/>
            </a:pPr>
            <a:r>
              <a:rPr lang="pt-BR" sz="2200" dirty="0" smtClean="0">
                <a:latin typeface="Arial" charset="0"/>
                <a:cs typeface="Arial" charset="0"/>
              </a:rPr>
              <a:t>Docente tinha vínculo com a IES em 31/12/2011?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 flipV="1">
            <a:off x="827584" y="5682258"/>
            <a:ext cx="6408738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827584" y="5539383"/>
            <a:ext cx="0" cy="28733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>
            <a:off x="7236322" y="5539383"/>
            <a:ext cx="0" cy="28733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r>
              <a:rPr lang="pt-BR" dirty="0"/>
              <a:t>     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6660232" y="5949280"/>
            <a:ext cx="1295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dirty="0"/>
              <a:t>Dezembro</a:t>
            </a:r>
          </a:p>
        </p:txBody>
      </p:sp>
      <p:pic>
        <p:nvPicPr>
          <p:cNvPr id="8" name="Imagem 12" descr="maquina_Cens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322" y="4097933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12"/>
          <p:cNvSpPr>
            <a:spLocks noChangeShapeType="1"/>
          </p:cNvSpPr>
          <p:nvPr/>
        </p:nvSpPr>
        <p:spPr bwMode="auto">
          <a:xfrm flipV="1">
            <a:off x="827584" y="5682258"/>
            <a:ext cx="6408738" cy="158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1259384" y="5250458"/>
            <a:ext cx="0" cy="728662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r>
              <a:rPr lang="pt-BR" dirty="0"/>
              <a:t>   </a:t>
            </a:r>
            <a:r>
              <a:rPr lang="pt-BR" dirty="0" smtClean="0"/>
              <a:t>16 dias</a:t>
            </a:r>
            <a:endParaRPr lang="pt-BR" dirty="0"/>
          </a:p>
        </p:txBody>
      </p:sp>
      <p:sp>
        <p:nvSpPr>
          <p:cNvPr id="11" name="CaixaDeTexto 13"/>
          <p:cNvSpPr txBox="1">
            <a:spLocks noChangeArrowheads="1"/>
          </p:cNvSpPr>
          <p:nvPr/>
        </p:nvSpPr>
        <p:spPr bwMode="auto">
          <a:xfrm>
            <a:off x="7380312" y="5517232"/>
            <a:ext cx="954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t-BR" dirty="0"/>
              <a:t>31/12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2420938"/>
            <a:ext cx="8229600" cy="863600"/>
          </a:xfrm>
        </p:spPr>
        <p:txBody>
          <a:bodyPr/>
          <a:lstStyle/>
          <a:p>
            <a:pPr marL="0">
              <a:buFont typeface="Arial" charset="0"/>
              <a:buNone/>
            </a:pPr>
            <a:r>
              <a:rPr lang="pt-BR" sz="2400" smtClean="0">
                <a:latin typeface="Arial" charset="0"/>
                <a:cs typeface="Arial" charset="0"/>
              </a:rPr>
              <a:t>Todos os docentes que estiveram, ao menos, 16 dias na IES, devem ter a sua situação informada.</a:t>
            </a:r>
            <a:endParaRPr lang="en-US" sz="2400" smtClean="0">
              <a:latin typeface="Arial" charset="0"/>
              <a:cs typeface="Arial" charset="0"/>
            </a:endParaRPr>
          </a:p>
        </p:txBody>
      </p:sp>
      <p:sp>
        <p:nvSpPr>
          <p:cNvPr id="23555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5"/>
            </a:pPr>
            <a:r>
              <a:rPr lang="pt-BR" smtClean="0">
                <a:latin typeface="Arial" charset="0"/>
                <a:cs typeface="Arial" charset="0"/>
              </a:rPr>
              <a:t>Observações Importantes</a:t>
            </a:r>
          </a:p>
        </p:txBody>
      </p:sp>
      <p:pic>
        <p:nvPicPr>
          <p:cNvPr id="8" name="Picture 7" descr="teacher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3860800"/>
            <a:ext cx="1798638" cy="149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4213" y="3429000"/>
            <a:ext cx="6264275" cy="1323975"/>
          </a:xfrm>
          <a:prstGeom prst="rect">
            <a:avLst/>
          </a:prstGeom>
          <a:solidFill>
            <a:srgbClr val="009644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2000" i="1">
                <a:solidFill>
                  <a:schemeClr val="bg1"/>
                </a:solidFill>
              </a:rPr>
              <a:t>Em exercício</a:t>
            </a:r>
          </a:p>
          <a:p>
            <a:pPr>
              <a:buFont typeface="Wingdings" pitchFamily="2" charset="2"/>
              <a:buChar char="ü"/>
            </a:pPr>
            <a:r>
              <a:rPr lang="pt-BR" sz="2000" i="1">
                <a:solidFill>
                  <a:schemeClr val="bg1"/>
                </a:solidFill>
              </a:rPr>
              <a:t>Afastado para qualificação</a:t>
            </a:r>
          </a:p>
          <a:p>
            <a:pPr>
              <a:buFont typeface="Wingdings" pitchFamily="2" charset="2"/>
              <a:buChar char="ü"/>
            </a:pPr>
            <a:r>
              <a:rPr lang="pt-BR" sz="2000" i="1">
                <a:solidFill>
                  <a:schemeClr val="bg1"/>
                </a:solidFill>
              </a:rPr>
              <a:t>Afastado para exercício em outros órgãos/entidades</a:t>
            </a:r>
          </a:p>
          <a:p>
            <a:pPr>
              <a:buFont typeface="Wingdings" pitchFamily="2" charset="2"/>
              <a:buChar char="ü"/>
            </a:pPr>
            <a:r>
              <a:rPr lang="pt-BR" sz="2000" i="1">
                <a:solidFill>
                  <a:schemeClr val="bg1"/>
                </a:solidFill>
              </a:rPr>
              <a:t>Afastado por outros motivos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6"/>
            </a:pPr>
            <a:r>
              <a:rPr lang="pt-BR" smtClean="0">
                <a:latin typeface="Arial" charset="0"/>
                <a:cs typeface="Arial" charset="0"/>
              </a:rPr>
              <a:t>Recursos Auxiliares</a:t>
            </a:r>
          </a:p>
        </p:txBody>
      </p:sp>
      <p:sp>
        <p:nvSpPr>
          <p:cNvPr id="3072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2420938"/>
            <a:ext cx="8229600" cy="3700462"/>
          </a:xfrm>
        </p:spPr>
        <p:txBody>
          <a:bodyPr/>
          <a:lstStyle/>
          <a:p>
            <a:pPr eaLnBrk="1" hangingPunct="1"/>
            <a:r>
              <a:rPr lang="pt-BR" sz="2600" i="1" dirty="0" err="1" smtClean="0">
                <a:latin typeface="Arial" charset="0"/>
                <a:cs typeface="Arial" charset="0"/>
              </a:rPr>
              <a:t>Hotsite</a:t>
            </a:r>
            <a:r>
              <a:rPr lang="pt-BR" sz="2600" i="1" dirty="0" smtClean="0">
                <a:latin typeface="Arial" charset="0"/>
                <a:cs typeface="Arial" charset="0"/>
              </a:rPr>
              <a:t> </a:t>
            </a:r>
            <a:r>
              <a:rPr lang="pt-BR" sz="2600" dirty="0" smtClean="0">
                <a:latin typeface="Arial" charset="0"/>
                <a:cs typeface="Arial" charset="0"/>
              </a:rPr>
              <a:t>- </a:t>
            </a:r>
            <a:r>
              <a:rPr lang="pt-BR" sz="2600" dirty="0" smtClean="0">
                <a:latin typeface="Arial" charset="0"/>
                <a:cs typeface="Arial" charset="0"/>
                <a:hlinkClick r:id="rId2"/>
              </a:rPr>
              <a:t>http://sitio.censosuperior.inep.gov.br/</a:t>
            </a:r>
            <a:endParaRPr lang="pt-BR" sz="2600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pt-BR" sz="2200" dirty="0" smtClean="0">
                <a:latin typeface="Arial" charset="0"/>
                <a:cs typeface="Arial" charset="0"/>
              </a:rPr>
              <a:t>Navegação guiada</a:t>
            </a:r>
          </a:p>
          <a:p>
            <a:pPr lvl="1" eaLnBrk="1" hangingPunct="1"/>
            <a:r>
              <a:rPr lang="pt-BR" sz="2200" dirty="0" smtClean="0">
                <a:latin typeface="Arial" charset="0"/>
                <a:cs typeface="Arial" charset="0"/>
              </a:rPr>
              <a:t>Manuais, questionários e glossário</a:t>
            </a:r>
          </a:p>
          <a:p>
            <a:pPr lvl="1" eaLnBrk="1" hangingPunct="1"/>
            <a:r>
              <a:rPr lang="pt-BR" sz="2200" dirty="0" smtClean="0">
                <a:latin typeface="Arial" charset="0"/>
                <a:cs typeface="Arial" charset="0"/>
              </a:rPr>
              <a:t>Documentos de migração</a:t>
            </a:r>
          </a:p>
          <a:p>
            <a:pPr lvl="1" eaLnBrk="1" hangingPunct="1"/>
            <a:r>
              <a:rPr lang="pt-BR" sz="2200" dirty="0" smtClean="0">
                <a:latin typeface="Arial" charset="0"/>
                <a:cs typeface="Arial" charset="0"/>
              </a:rPr>
              <a:t>Perguntas </a:t>
            </a:r>
            <a:r>
              <a:rPr lang="pt-BR" sz="2200" dirty="0" smtClean="0">
                <a:latin typeface="Arial" charset="0"/>
                <a:cs typeface="Arial" charset="0"/>
              </a:rPr>
              <a:t>frequentes</a:t>
            </a:r>
            <a:endParaRPr lang="pt-BR" sz="2200" dirty="0" smtClean="0">
              <a:latin typeface="Arial" charset="0"/>
              <a:cs typeface="Arial" charset="0"/>
            </a:endParaRPr>
          </a:p>
          <a:p>
            <a:pPr lvl="1" eaLnBrk="1" hangingPunct="1"/>
            <a:r>
              <a:rPr lang="pt-BR" sz="2200" dirty="0" smtClean="0">
                <a:latin typeface="Arial" charset="0"/>
                <a:cs typeface="Arial" charset="0"/>
              </a:rPr>
              <a:t>Contatos</a:t>
            </a:r>
          </a:p>
          <a:p>
            <a:pPr eaLnBrk="1" hangingPunct="1"/>
            <a:r>
              <a:rPr lang="pt-BR" sz="2600" dirty="0" smtClean="0">
                <a:latin typeface="Arial" charset="0"/>
                <a:cs typeface="Arial" charset="0"/>
              </a:rPr>
              <a:t>Sistema - </a:t>
            </a:r>
            <a:r>
              <a:rPr lang="pt-BR" sz="2600" dirty="0" smtClean="0">
                <a:latin typeface="Arial" charset="0"/>
                <a:cs typeface="Arial" charset="0"/>
                <a:hlinkClick r:id="rId3"/>
              </a:rPr>
              <a:t>http://sistemascensosuperior.inep.gov.br/</a:t>
            </a:r>
            <a:endParaRPr lang="pt-BR" sz="26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288" y="1484313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Obrigada!</a:t>
            </a:r>
            <a:endParaRPr lang="pt-BR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>
          <a:xfrm>
            <a:off x="-107950" y="2968625"/>
            <a:ext cx="8229600" cy="370046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pt-BR" smtClean="0">
                <a:latin typeface="Arial" charset="0"/>
                <a:cs typeface="Arial" charset="0"/>
              </a:rPr>
              <a:t>			</a:t>
            </a:r>
            <a:r>
              <a:rPr lang="pt-BR" sz="2200" smtClean="0">
                <a:latin typeface="Arial" charset="0"/>
                <a:cs typeface="Arial" charset="0"/>
              </a:rPr>
              <a:t>censosuperior@inep.gov.br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	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2022.3122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2022.3128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2022.3130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2022.3131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2022.3132</a:t>
            </a:r>
          </a:p>
          <a:p>
            <a:pPr algn="ctr">
              <a:buFont typeface="Arial" charset="0"/>
              <a:buNone/>
            </a:pPr>
            <a:r>
              <a:rPr lang="pt-BR" sz="2200" smtClean="0">
                <a:latin typeface="Arial" charset="0"/>
                <a:cs typeface="Arial" charset="0"/>
              </a:rPr>
              <a:t>		(61) 2022.3138</a:t>
            </a:r>
          </a:p>
          <a:p>
            <a:pPr>
              <a:buFont typeface="Arial" charset="0"/>
              <a:buNone/>
            </a:pPr>
            <a:r>
              <a:rPr lang="pt-BR" sz="2800" smtClean="0">
                <a:latin typeface="Arial" charset="0"/>
                <a:cs typeface="Arial" charset="0"/>
              </a:rPr>
              <a:t>			</a:t>
            </a:r>
          </a:p>
          <a:p>
            <a:pPr>
              <a:buFont typeface="Arial" charset="0"/>
              <a:buNone/>
            </a:pPr>
            <a:r>
              <a:rPr lang="pt-BR" sz="2800" smtClean="0">
                <a:solidFill>
                  <a:srgbClr val="FF0000"/>
                </a:solidFill>
                <a:latin typeface="Arial" charset="0"/>
                <a:cs typeface="Arial" charset="0"/>
              </a:rPr>
              <a:t>				</a:t>
            </a:r>
            <a:endParaRPr lang="pt-BR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ctr">
              <a:buFont typeface="Arial" charset="0"/>
              <a:buNone/>
            </a:pPr>
            <a:endParaRPr lang="pt-BR" smtClean="0">
              <a:latin typeface="Arial" charset="0"/>
              <a:cs typeface="Arial" charset="0"/>
            </a:endParaRPr>
          </a:p>
        </p:txBody>
      </p:sp>
      <p:pic>
        <p:nvPicPr>
          <p:cNvPr id="25604" name="Imagem 5" descr="email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4438" y="2997200"/>
            <a:ext cx="6778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Imagem 7" descr="telefone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313" y="3933825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r>
              <a:rPr lang="pt-BR" smtClean="0">
                <a:latin typeface="Arial" charset="0"/>
                <a:cs typeface="Arial" charset="0"/>
              </a:rPr>
              <a:t>Sumário</a:t>
            </a:r>
          </a:p>
        </p:txBody>
      </p:sp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2420938"/>
            <a:ext cx="8229600" cy="370046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Mudanças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Carga de Dados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Módulo de Segurança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Fluxo de Preenchimento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Observações Importantes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pt-BR" sz="2800" dirty="0" smtClean="0">
                <a:latin typeface="Arial" charset="0"/>
                <a:cs typeface="Arial" charset="0"/>
              </a:rPr>
              <a:t>Recursos Auxiliares</a:t>
            </a:r>
          </a:p>
          <a:p>
            <a:pPr>
              <a:defRPr/>
            </a:pPr>
            <a:endParaRPr lang="pt-BR" dirty="0" smtClean="0">
              <a:latin typeface="Arial" charset="0"/>
              <a:cs typeface="Arial" charset="0"/>
            </a:endParaRPr>
          </a:p>
          <a:p>
            <a:pPr>
              <a:buFont typeface="Arial" charset="0"/>
              <a:buNone/>
              <a:defRPr/>
            </a:pPr>
            <a:endParaRPr lang="pt-BR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936625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/>
            </a:pPr>
            <a:r>
              <a:rPr lang="pt-BR" smtClean="0">
                <a:latin typeface="Arial" charset="0"/>
                <a:cs typeface="Arial" charset="0"/>
              </a:rPr>
              <a:t>Mudanças</a:t>
            </a:r>
          </a:p>
        </p:txBody>
      </p:sp>
      <p:sp>
        <p:nvSpPr>
          <p:cNvPr id="16387" name="Retângulo 3"/>
          <p:cNvSpPr>
            <a:spLocks noChangeArrowheads="1"/>
          </p:cNvSpPr>
          <p:nvPr/>
        </p:nvSpPr>
        <p:spPr bwMode="auto">
          <a:xfrm>
            <a:off x="323850" y="3379788"/>
            <a:ext cx="84248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As IES </a:t>
            </a:r>
            <a:r>
              <a:rPr lang="pt-BR" sz="2200" dirty="0">
                <a:cs typeface="Arial" charset="0"/>
              </a:rPr>
              <a:t>podem informar turno e prazo mínimo de integralização no Censo;</a:t>
            </a:r>
          </a:p>
        </p:txBody>
      </p:sp>
      <p:sp>
        <p:nvSpPr>
          <p:cNvPr id="16390" name="Retângulo 6"/>
          <p:cNvSpPr>
            <a:spLocks noChangeArrowheads="1"/>
          </p:cNvSpPr>
          <p:nvPr/>
        </p:nvSpPr>
        <p:spPr bwMode="auto">
          <a:xfrm>
            <a:off x="323850" y="2154238"/>
            <a:ext cx="8569325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O aluno </a:t>
            </a:r>
            <a:r>
              <a:rPr lang="pt-BR" sz="2200" dirty="0">
                <a:cs typeface="Arial" charset="0"/>
              </a:rPr>
              <a:t>brasileiro deve ser informado com seu próprio CPF;</a:t>
            </a:r>
          </a:p>
        </p:txBody>
      </p:sp>
      <p:sp>
        <p:nvSpPr>
          <p:cNvPr id="8" name="Retângulo 3"/>
          <p:cNvSpPr>
            <a:spLocks noChangeArrowheads="1"/>
          </p:cNvSpPr>
          <p:nvPr/>
        </p:nvSpPr>
        <p:spPr bwMode="auto">
          <a:xfrm>
            <a:off x="323850" y="4221163"/>
            <a:ext cx="84248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O remanejamento </a:t>
            </a:r>
            <a:r>
              <a:rPr lang="pt-BR" sz="2200" dirty="0">
                <a:cs typeface="Arial" charset="0"/>
              </a:rPr>
              <a:t>de erros do módulo </a:t>
            </a:r>
            <a:r>
              <a:rPr lang="pt-BR" sz="2200" dirty="0" smtClean="0">
                <a:cs typeface="Arial" charset="0"/>
              </a:rPr>
              <a:t>Fechamento foi deslocado para os módulos </a:t>
            </a:r>
            <a:r>
              <a:rPr lang="pt-BR" sz="2200" dirty="0">
                <a:cs typeface="Arial" charset="0"/>
              </a:rPr>
              <a:t>Aluno e Docente;</a:t>
            </a:r>
          </a:p>
        </p:txBody>
      </p:sp>
      <p:sp>
        <p:nvSpPr>
          <p:cNvPr id="9" name="Retângulo 3"/>
          <p:cNvSpPr>
            <a:spLocks noChangeArrowheads="1"/>
          </p:cNvSpPr>
          <p:nvPr/>
        </p:nvSpPr>
        <p:spPr bwMode="auto">
          <a:xfrm>
            <a:off x="323850" y="5135563"/>
            <a:ext cx="84248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No Fechamento Geral há um </a:t>
            </a:r>
            <a:r>
              <a:rPr lang="pt-BR" sz="2200" dirty="0">
                <a:cs typeface="Arial" charset="0"/>
              </a:rPr>
              <a:t>Termo de Compromisso;</a:t>
            </a:r>
          </a:p>
        </p:txBody>
      </p:sp>
      <p:sp>
        <p:nvSpPr>
          <p:cNvPr id="10" name="Retângulo 3"/>
          <p:cNvSpPr>
            <a:spLocks noChangeArrowheads="1"/>
          </p:cNvSpPr>
          <p:nvPr/>
        </p:nvSpPr>
        <p:spPr bwMode="auto">
          <a:xfrm>
            <a:off x="323850" y="2781300"/>
            <a:ext cx="8424863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A base </a:t>
            </a:r>
            <a:r>
              <a:rPr lang="pt-BR" sz="2200" dirty="0">
                <a:cs typeface="Arial" charset="0"/>
              </a:rPr>
              <a:t>de dados corporativa de CPF </a:t>
            </a:r>
            <a:r>
              <a:rPr lang="pt-BR" sz="2200" dirty="0" smtClean="0">
                <a:cs typeface="Arial" charset="0"/>
              </a:rPr>
              <a:t>foi atualizada</a:t>
            </a:r>
            <a:r>
              <a:rPr lang="pt-BR" sz="2200" dirty="0">
                <a:cs typeface="Arial" charset="0"/>
              </a:rPr>
              <a:t>;</a:t>
            </a:r>
          </a:p>
        </p:txBody>
      </p:sp>
      <p:sp>
        <p:nvSpPr>
          <p:cNvPr id="11" name="Retângulo 3"/>
          <p:cNvSpPr>
            <a:spLocks noChangeArrowheads="1"/>
          </p:cNvSpPr>
          <p:nvPr/>
        </p:nvSpPr>
        <p:spPr bwMode="auto">
          <a:xfrm>
            <a:off x="323850" y="5661025"/>
            <a:ext cx="842486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Foram realizadas remodelagens </a:t>
            </a:r>
            <a:r>
              <a:rPr lang="pt-BR" sz="2200" dirty="0">
                <a:cs typeface="Arial" charset="0"/>
              </a:rPr>
              <a:t>e inclusão de relatórios no </a:t>
            </a:r>
            <a:r>
              <a:rPr lang="pt-BR" sz="2200" dirty="0" err="1">
                <a:cs typeface="Arial" charset="0"/>
              </a:rPr>
              <a:t>Censup</a:t>
            </a:r>
            <a:r>
              <a:rPr lang="pt-BR" sz="2200" dirty="0">
                <a:cs typeface="Arial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  <p:bldP spid="16390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2"/>
            </a:pPr>
            <a:r>
              <a:rPr lang="pt-BR" smtClean="0">
                <a:latin typeface="Arial" charset="0"/>
                <a:cs typeface="Arial" charset="0"/>
              </a:rPr>
              <a:t>Carga de Dados</a:t>
            </a:r>
          </a:p>
        </p:txBody>
      </p:sp>
      <p:sp>
        <p:nvSpPr>
          <p:cNvPr id="20483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2205038"/>
            <a:ext cx="8351838" cy="2232025"/>
          </a:xfrm>
        </p:spPr>
        <p:txBody>
          <a:bodyPr/>
          <a:lstStyle/>
          <a:p>
            <a:r>
              <a:rPr lang="pt-BR" sz="2200" dirty="0" smtClean="0">
                <a:latin typeface="Arial" charset="0"/>
                <a:cs typeface="Arial" charset="0"/>
              </a:rPr>
              <a:t>Foram migrados do Cadastro </a:t>
            </a:r>
            <a:r>
              <a:rPr lang="pt-BR" sz="2200" dirty="0" err="1" smtClean="0">
                <a:latin typeface="Arial" charset="0"/>
                <a:cs typeface="Arial" charset="0"/>
              </a:rPr>
              <a:t>e-MEC</a:t>
            </a:r>
            <a:r>
              <a:rPr lang="pt-BR" sz="2200" dirty="0" smtClean="0">
                <a:latin typeface="Arial" charset="0"/>
                <a:cs typeface="Arial" charset="0"/>
              </a:rPr>
              <a:t> para o Censo 2011: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‾"/>
            </a:pPr>
            <a:r>
              <a:rPr lang="pt-BR" sz="2000" dirty="0" smtClean="0">
                <a:latin typeface="Arial" charset="0"/>
                <a:cs typeface="Arial" charset="0"/>
              </a:rPr>
              <a:t>Mantenedora;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‾"/>
            </a:pPr>
            <a:r>
              <a:rPr lang="pt-BR" sz="2000" dirty="0" smtClean="0">
                <a:latin typeface="Arial" charset="0"/>
                <a:cs typeface="Arial" charset="0"/>
              </a:rPr>
              <a:t>IES;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‾"/>
            </a:pPr>
            <a:r>
              <a:rPr lang="pt-BR" sz="2000" dirty="0" smtClean="0">
                <a:latin typeface="Arial" charset="0"/>
                <a:cs typeface="Arial" charset="0"/>
              </a:rPr>
              <a:t>Locais de oferta;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‾"/>
            </a:pPr>
            <a:r>
              <a:rPr lang="pt-BR" sz="2000" dirty="0" smtClean="0">
                <a:latin typeface="Arial" charset="0"/>
                <a:cs typeface="Arial" charset="0"/>
              </a:rPr>
              <a:t>Cursos (em atividade, atividade parcial, em extinção e </a:t>
            </a:r>
            <a:r>
              <a:rPr lang="pt-BR" sz="20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extintos</a:t>
            </a:r>
            <a:r>
              <a:rPr lang="pt-BR" sz="2000" dirty="0" smtClean="0">
                <a:latin typeface="Arial" charset="0"/>
                <a:cs typeface="Arial" charset="0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Char char="‾"/>
            </a:pPr>
            <a:r>
              <a:rPr lang="pt-BR" sz="2000" dirty="0" err="1" smtClean="0">
                <a:latin typeface="Arial" charset="0"/>
                <a:cs typeface="Arial" charset="0"/>
              </a:rPr>
              <a:t>Pólos</a:t>
            </a:r>
            <a:r>
              <a:rPr lang="pt-BR" sz="2000" dirty="0" smtClean="0">
                <a:latin typeface="Arial" charset="0"/>
                <a:cs typeface="Arial" charset="0"/>
              </a:rPr>
              <a:t> de apoio presenciais.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323850" y="4438650"/>
            <a:ext cx="8229600" cy="187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r>
              <a:rPr lang="pt-BR" sz="2200" dirty="0">
                <a:cs typeface="Arial" charset="0"/>
              </a:rPr>
              <a:t>Foram carregados do Censo 2010 para o Censo 2011: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‾"/>
            </a:pPr>
            <a:r>
              <a:rPr lang="pt-BR" sz="2000" dirty="0">
                <a:cs typeface="Arial" charset="0"/>
              </a:rPr>
              <a:t>Alunos (</a:t>
            </a:r>
            <a:r>
              <a:rPr lang="pt-BR" sz="2000" dirty="0">
                <a:solidFill>
                  <a:srgbClr val="FF0000"/>
                </a:solidFill>
                <a:cs typeface="Arial" charset="0"/>
              </a:rPr>
              <a:t>cursando e com matrícula trancada</a:t>
            </a:r>
            <a:r>
              <a:rPr lang="pt-BR" sz="2000" dirty="0">
                <a:cs typeface="Arial" charset="0"/>
              </a:rPr>
              <a:t>) ;</a:t>
            </a:r>
          </a:p>
          <a:p>
            <a:pPr marL="800100" lvl="1" indent="-342900">
              <a:lnSpc>
                <a:spcPct val="90000"/>
              </a:lnSpc>
              <a:spcBef>
                <a:spcPct val="20000"/>
              </a:spcBef>
              <a:buFont typeface="Arial" pitchFamily="34" charset="0"/>
              <a:buChar char="‾"/>
            </a:pPr>
            <a:r>
              <a:rPr lang="pt-BR" sz="2000" dirty="0">
                <a:cs typeface="Arial" charset="0"/>
              </a:rPr>
              <a:t>Docentes.</a:t>
            </a:r>
            <a:endParaRPr lang="pt-BR" sz="2200" dirty="0"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pt-BR" sz="2200" dirty="0">
              <a:cs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Arial" charset="0"/>
              <a:buChar char="•"/>
            </a:pPr>
            <a:endParaRPr lang="pt-BR" sz="22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3"/>
            </a:pPr>
            <a:r>
              <a:rPr lang="pt-BR" smtClean="0">
                <a:latin typeface="Arial" charset="0"/>
                <a:cs typeface="Arial" charset="0"/>
              </a:rPr>
              <a:t>Módulo de Segurança</a:t>
            </a:r>
          </a:p>
        </p:txBody>
      </p:sp>
      <p:sp>
        <p:nvSpPr>
          <p:cNvPr id="23555" name="Espaço Reservado para Conteúdo 2"/>
          <p:cNvSpPr>
            <a:spLocks noGrp="1"/>
          </p:cNvSpPr>
          <p:nvPr>
            <p:ph idx="1"/>
          </p:nvPr>
        </p:nvSpPr>
        <p:spPr>
          <a:xfrm>
            <a:off x="374650" y="4221163"/>
            <a:ext cx="8229600" cy="792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pitchFamily="34" charset="0"/>
              <a:buChar char="•"/>
            </a:pPr>
            <a:r>
              <a:rPr lang="pt-BR" sz="2200" dirty="0" smtClean="0">
                <a:latin typeface="Arial" charset="0"/>
                <a:cs typeface="Arial" charset="0"/>
              </a:rPr>
              <a:t>Definir Perfis de Acesso</a:t>
            </a:r>
          </a:p>
          <a:p>
            <a:pPr lvl="1" eaLnBrk="1" hangingPunct="1">
              <a:lnSpc>
                <a:spcPct val="80000"/>
              </a:lnSpc>
              <a:buFont typeface="Arial" charset="0"/>
              <a:buNone/>
            </a:pPr>
            <a:r>
              <a:rPr lang="pt-BR" sz="2000" dirty="0" smtClean="0">
                <a:latin typeface="Arial" charset="0"/>
                <a:cs typeface="Arial" charset="0"/>
              </a:rPr>
              <a:t>- Baseado em ações no sistema.</a:t>
            </a:r>
          </a:p>
          <a:p>
            <a:pPr lvl="1" eaLnBrk="1" hangingPunct="1">
              <a:lnSpc>
                <a:spcPct val="80000"/>
              </a:lnSpc>
              <a:buFont typeface="Arial" charset="0"/>
              <a:buNone/>
            </a:pPr>
            <a:endParaRPr lang="pt-BR" sz="2200" dirty="0" smtClean="0">
              <a:latin typeface="Arial" charset="0"/>
              <a:cs typeface="Arial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5288" y="2349500"/>
            <a:ext cx="84963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Controle </a:t>
            </a:r>
            <a:r>
              <a:rPr lang="pt-BR" sz="2200" dirty="0">
                <a:cs typeface="Arial" charset="0"/>
              </a:rPr>
              <a:t>de Usuários</a:t>
            </a:r>
          </a:p>
          <a:p>
            <a:pPr>
              <a:lnSpc>
                <a:spcPct val="80000"/>
              </a:lnSpc>
            </a:pPr>
            <a:endParaRPr lang="pt-BR" sz="1000" dirty="0">
              <a:cs typeface="Arial" charset="0"/>
            </a:endParaRPr>
          </a:p>
          <a:p>
            <a:pPr lvl="1">
              <a:lnSpc>
                <a:spcPct val="80000"/>
              </a:lnSpc>
              <a:buFontTx/>
              <a:buChar char="-"/>
            </a:pPr>
            <a:r>
              <a:rPr lang="pt-BR" sz="2000" dirty="0">
                <a:cs typeface="Arial" charset="0"/>
              </a:rPr>
              <a:t> </a:t>
            </a:r>
            <a:r>
              <a:rPr lang="pt-BR" sz="2000" dirty="0" err="1">
                <a:cs typeface="Arial" charset="0"/>
              </a:rPr>
              <a:t>Inep</a:t>
            </a:r>
            <a:r>
              <a:rPr lang="pt-BR" sz="2000" dirty="0">
                <a:cs typeface="Arial" charset="0"/>
              </a:rPr>
              <a:t> entrou em  contato com todas as IES para atualizar os dados cadastrais do  PI; </a:t>
            </a:r>
          </a:p>
          <a:p>
            <a:pPr>
              <a:lnSpc>
                <a:spcPct val="80000"/>
              </a:lnSpc>
            </a:pPr>
            <a:endParaRPr lang="pt-BR" sz="2200" dirty="0">
              <a:cs typeface="Arial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96875" y="5013325"/>
            <a:ext cx="84963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Troca </a:t>
            </a:r>
            <a:r>
              <a:rPr lang="pt-BR" sz="2200" dirty="0">
                <a:cs typeface="Arial" charset="0"/>
              </a:rPr>
              <a:t>de Senha</a:t>
            </a:r>
          </a:p>
          <a:p>
            <a:pPr>
              <a:lnSpc>
                <a:spcPct val="80000"/>
              </a:lnSpc>
            </a:pPr>
            <a:endParaRPr lang="pt-BR" sz="1000" dirty="0">
              <a:cs typeface="Arial" charset="0"/>
            </a:endParaRPr>
          </a:p>
          <a:p>
            <a:pPr lvl="1">
              <a:lnSpc>
                <a:spcPct val="80000"/>
              </a:lnSpc>
            </a:pPr>
            <a:r>
              <a:rPr lang="pt-BR" sz="2000" dirty="0">
                <a:cs typeface="Arial" charset="0"/>
              </a:rPr>
              <a:t>- Senha pode ser alterada a qualquer momento.</a:t>
            </a:r>
            <a:endParaRPr lang="en-US" sz="20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827088" y="3644900"/>
            <a:ext cx="7993062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pt-BR" sz="2000" dirty="0">
                <a:cs typeface="Arial" charset="0"/>
              </a:rPr>
              <a:t>- Um mesmo CPF pode ter mais de um perfil de acesso.</a:t>
            </a:r>
          </a:p>
          <a:p>
            <a:endParaRPr lang="en-US" dirty="0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827088" y="3255963"/>
            <a:ext cx="7993062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>
              <a:buFontTx/>
              <a:buChar char="-"/>
            </a:pPr>
            <a:r>
              <a:rPr lang="pt-BR" sz="2000" dirty="0">
                <a:cs typeface="Arial" charset="0"/>
              </a:rPr>
              <a:t> Um único PI por IES;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611560" y="1556792"/>
          <a:ext cx="8856984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Conector de seta reta 12"/>
          <p:cNvCxnSpPr/>
          <p:nvPr/>
        </p:nvCxnSpPr>
        <p:spPr>
          <a:xfrm flipV="1">
            <a:off x="5148263" y="1989138"/>
            <a:ext cx="1081087" cy="100806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 rot="16200000" flipH="1">
            <a:off x="5076825" y="3068638"/>
            <a:ext cx="1223963" cy="1081087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357438" y="2997200"/>
            <a:ext cx="1079500" cy="15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438" name="Título 1"/>
          <p:cNvSpPr>
            <a:spLocks noGrp="1"/>
          </p:cNvSpPr>
          <p:nvPr>
            <p:ph type="title"/>
          </p:nvPr>
        </p:nvSpPr>
        <p:spPr>
          <a:xfrm>
            <a:off x="34925" y="7651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4"/>
            </a:pPr>
            <a:r>
              <a:rPr lang="pt-BR" sz="4000" smtClean="0">
                <a:latin typeface="Arial" charset="0"/>
                <a:cs typeface="Arial" charset="0"/>
              </a:rPr>
              <a:t>Fluxo de Preenchimento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4" grpId="1">
        <p:bldAsOne/>
      </p:bldGraphic>
      <p:bldGraphic spid="4" grpId="2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4"/>
            </a:pPr>
            <a:r>
              <a:rPr lang="pt-BR" smtClean="0">
                <a:latin typeface="Arial" charset="0"/>
                <a:cs typeface="Arial" charset="0"/>
              </a:rPr>
              <a:t>Fluxo de Preenchimento</a:t>
            </a:r>
          </a:p>
        </p:txBody>
      </p:sp>
      <p:sp>
        <p:nvSpPr>
          <p:cNvPr id="25603" name="Espaço Reservado para Conteúdo 2"/>
          <p:cNvSpPr>
            <a:spLocks noGrp="1"/>
          </p:cNvSpPr>
          <p:nvPr>
            <p:ph idx="1"/>
          </p:nvPr>
        </p:nvSpPr>
        <p:spPr>
          <a:xfrm>
            <a:off x="395288" y="2565400"/>
            <a:ext cx="8229600" cy="503238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</a:pPr>
            <a:r>
              <a:rPr lang="pt-BR" sz="2200" dirty="0" smtClean="0">
                <a:latin typeface="Arial" charset="0"/>
                <a:cs typeface="Arial" charset="0"/>
              </a:rPr>
              <a:t>Verificar Erros em cada módulo;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95288" y="3213100"/>
            <a:ext cx="45370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>
                <a:cs typeface="Arial" charset="0"/>
              </a:rPr>
              <a:t> </a:t>
            </a:r>
            <a:r>
              <a:rPr lang="pt-BR" sz="2200" dirty="0" smtClean="0">
                <a:cs typeface="Arial" charset="0"/>
              </a:rPr>
              <a:t>  Fechamento </a:t>
            </a:r>
            <a:r>
              <a:rPr lang="pt-BR" sz="2200" dirty="0">
                <a:cs typeface="Arial" charset="0"/>
              </a:rPr>
              <a:t>dos módulos;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288" y="3860800"/>
            <a:ext cx="5040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>
                <a:cs typeface="Arial" charset="0"/>
              </a:rPr>
              <a:t> </a:t>
            </a:r>
            <a:r>
              <a:rPr lang="pt-BR" sz="2200" dirty="0" smtClean="0">
                <a:cs typeface="Arial" charset="0"/>
              </a:rPr>
              <a:t>  Fechamento </a:t>
            </a:r>
            <a:r>
              <a:rPr lang="pt-BR" sz="2200" dirty="0">
                <a:cs typeface="Arial" charset="0"/>
              </a:rPr>
              <a:t>geral;</a:t>
            </a:r>
          </a:p>
          <a:p>
            <a:endParaRPr lang="en-US" sz="2200" dirty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95288" y="4508500"/>
            <a:ext cx="4824412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2200" dirty="0" smtClean="0">
                <a:cs typeface="Arial" charset="0"/>
              </a:rPr>
              <a:t>   Recibo </a:t>
            </a:r>
            <a:r>
              <a:rPr lang="pt-BR" sz="2200" dirty="0">
                <a:cs typeface="Arial" charset="0"/>
              </a:rPr>
              <a:t>de fechamento geral.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Espaço Reservado para Conteúdo 2"/>
          <p:cNvSpPr>
            <a:spLocks noGrp="1"/>
          </p:cNvSpPr>
          <p:nvPr>
            <p:ph idx="1"/>
          </p:nvPr>
        </p:nvSpPr>
        <p:spPr>
          <a:xfrm>
            <a:off x="323850" y="2420938"/>
            <a:ext cx="8229600" cy="13684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pt-BR" sz="2400" dirty="0" smtClean="0">
                <a:latin typeface="Arial" charset="0"/>
                <a:cs typeface="Arial" charset="0"/>
              </a:rPr>
              <a:t>Situação do aluno:</a:t>
            </a:r>
          </a:p>
          <a:p>
            <a:pPr lvl="1">
              <a:buFont typeface="Wingdings" pitchFamily="2" charset="2"/>
              <a:buChar char="ü"/>
            </a:pPr>
            <a:r>
              <a:rPr lang="pt-BR" sz="2200" dirty="0" smtClean="0">
                <a:latin typeface="Arial" charset="0"/>
                <a:cs typeface="Arial" charset="0"/>
              </a:rPr>
              <a:t>Deve ser informada a situação dos alunos com base no mês de dezembro de 2011:</a:t>
            </a:r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1187450" y="5300663"/>
            <a:ext cx="6408738" cy="0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1187450" y="5157788"/>
            <a:ext cx="0" cy="28733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Line 14"/>
          <p:cNvSpPr>
            <a:spLocks noChangeShapeType="1"/>
          </p:cNvSpPr>
          <p:nvPr/>
        </p:nvSpPr>
        <p:spPr bwMode="auto">
          <a:xfrm>
            <a:off x="7596188" y="5157788"/>
            <a:ext cx="0" cy="287337"/>
          </a:xfrm>
          <a:prstGeom prst="line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Line 15"/>
          <p:cNvSpPr>
            <a:spLocks noChangeShapeType="1"/>
          </p:cNvSpPr>
          <p:nvPr/>
        </p:nvSpPr>
        <p:spPr bwMode="auto">
          <a:xfrm>
            <a:off x="7308850" y="4941888"/>
            <a:ext cx="0" cy="728662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8680" name="Text Box 19"/>
          <p:cNvSpPr txBox="1">
            <a:spLocks noChangeArrowheads="1"/>
          </p:cNvSpPr>
          <p:nvPr/>
        </p:nvSpPr>
        <p:spPr bwMode="auto">
          <a:xfrm>
            <a:off x="323850" y="5394325"/>
            <a:ext cx="10080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/>
              <a:t>Janeiro</a:t>
            </a:r>
          </a:p>
        </p:txBody>
      </p:sp>
      <p:sp>
        <p:nvSpPr>
          <p:cNvPr id="28681" name="Text Box 19"/>
          <p:cNvSpPr txBox="1">
            <a:spLocks noChangeArrowheads="1"/>
          </p:cNvSpPr>
          <p:nvPr/>
        </p:nvSpPr>
        <p:spPr bwMode="auto">
          <a:xfrm>
            <a:off x="7524750" y="5538788"/>
            <a:ext cx="1295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/>
              <a:t>Dezembro</a:t>
            </a:r>
          </a:p>
        </p:txBody>
      </p:sp>
      <p:pic>
        <p:nvPicPr>
          <p:cNvPr id="28682" name="Imagem 12" descr="maquina_Cens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1025" y="3930650"/>
            <a:ext cx="792163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5"/>
            </a:pPr>
            <a:r>
              <a:rPr lang="pt-BR" smtClean="0">
                <a:latin typeface="Arial" charset="0"/>
                <a:cs typeface="Arial" charset="0"/>
              </a:rPr>
              <a:t>Observações Importantes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  <p:bldP spid="28680" grpId="0"/>
      <p:bldP spid="286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179388" y="2133600"/>
          <a:ext cx="8784974" cy="4746911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656183"/>
                <a:gridCol w="2160240"/>
                <a:gridCol w="1626275"/>
                <a:gridCol w="1671138"/>
                <a:gridCol w="1671138"/>
              </a:tblGrid>
              <a:tr h="41977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IES</a:t>
                      </a:r>
                      <a:r>
                        <a:rPr lang="pt-BR" sz="1800" b="1" i="0" u="none" strike="noStrike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TREINAMENTO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800" b="1" u="none" strike="noStrik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800" b="1" u="none" strike="noStrike" dirty="0" smtClean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pt-BR" sz="1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9770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Curso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Aluno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1º </a:t>
                      </a:r>
                      <a:r>
                        <a:rPr lang="pt-BR" sz="1800" b="1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Semestre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2º </a:t>
                      </a:r>
                      <a:r>
                        <a:rPr lang="pt-BR" sz="1800" b="1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Semestre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u="none" strike="noStrike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Dezembro de </a:t>
                      </a:r>
                      <a:r>
                        <a:rPr lang="pt-BR" sz="1800" b="1" u="none" strike="noStrike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pt-BR" sz="1800" b="1" i="0" u="none" strike="noStrike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11099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Educação</a:t>
                      </a:r>
                      <a:r>
                        <a:rPr lang="pt-BR" sz="1600" b="0" i="0" u="none" strike="noStrike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Física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Madalena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Trancado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09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Geografia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Amélia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Trancado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09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Gastronomia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Maria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Formado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09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Astronomia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Lucy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Falecido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09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Agronomia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err="1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Geni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Desvinculado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latin typeface="Arial" pitchFamily="34" charset="0"/>
                          <a:cs typeface="Arial" pitchFamily="34" charset="0"/>
                        </a:rPr>
                        <a:t>Formado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109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Direito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Ana</a:t>
                      </a:r>
                      <a:r>
                        <a:rPr lang="pt-BR" sz="1600" b="0" i="0" u="none" strike="noStrike" baseline="0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 Júlia</a:t>
                      </a:r>
                      <a:endParaRPr lang="pt-BR" sz="1600" b="0" i="0" u="none" strike="noStrike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063009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Biomedicina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Marina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latin typeface="Arial" pitchFamily="34" charset="0"/>
                          <a:cs typeface="Arial" pitchFamily="34" charset="0"/>
                        </a:rPr>
                        <a:t>Transferido para outro curso na mesma </a:t>
                      </a:r>
                      <a:r>
                        <a:rPr lang="pt-BR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IES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839373">
                <a:tc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Marina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Cursando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019925" y="5013325"/>
            <a:ext cx="2089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"/>
            <a:r>
              <a:rPr lang="pt-BR" sz="1600">
                <a:solidFill>
                  <a:srgbClr val="FF0000"/>
                </a:solidFill>
                <a:cs typeface="Arial" charset="0"/>
              </a:rPr>
              <a:t>Transferido para outro curso na mesma IES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524750" y="6259513"/>
            <a:ext cx="15113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>
                <a:solidFill>
                  <a:srgbClr val="FF0000"/>
                </a:solidFill>
              </a:rPr>
              <a:t>Cursando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67625" y="4652963"/>
            <a:ext cx="15128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Cursando</a:t>
            </a:r>
            <a:endParaRPr lang="en-US" sz="160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596188" y="3090863"/>
            <a:ext cx="15128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Cursando</a:t>
            </a:r>
            <a:endParaRPr lang="en-US" sz="160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667625" y="4365625"/>
            <a:ext cx="12255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Formado</a:t>
            </a:r>
            <a:endParaRPr lang="en-US" sz="1600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667625" y="3716338"/>
            <a:ext cx="12255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Formado</a:t>
            </a:r>
            <a:endParaRPr lang="en-US" sz="1600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67625" y="4076700"/>
            <a:ext cx="1368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Falecido</a:t>
            </a:r>
            <a:endParaRPr lang="en-US" sz="16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596188" y="3429000"/>
            <a:ext cx="13684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Trancado</a:t>
            </a:r>
            <a:endParaRPr lang="en-US" sz="1600"/>
          </a:p>
        </p:txBody>
      </p:sp>
      <p:sp>
        <p:nvSpPr>
          <p:cNvPr id="22598" name="TextBox 12"/>
          <p:cNvSpPr txBox="1">
            <a:spLocks noChangeArrowheads="1"/>
          </p:cNvSpPr>
          <p:nvPr/>
        </p:nvSpPr>
        <p:spPr bwMode="auto">
          <a:xfrm>
            <a:off x="107950" y="6308725"/>
            <a:ext cx="1584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/>
              <a:t>Fonoaudiologia</a:t>
            </a:r>
            <a:endParaRPr lang="en-US" sz="1600"/>
          </a:p>
        </p:txBody>
      </p:sp>
      <p:sp>
        <p:nvSpPr>
          <p:cNvPr id="22599" name="Título 1"/>
          <p:cNvSpPr>
            <a:spLocks noGrp="1"/>
          </p:cNvSpPr>
          <p:nvPr>
            <p:ph type="title"/>
          </p:nvPr>
        </p:nvSpPr>
        <p:spPr>
          <a:xfrm>
            <a:off x="323850" y="1196975"/>
            <a:ext cx="8229600" cy="1143000"/>
          </a:xfrm>
        </p:spPr>
        <p:txBody>
          <a:bodyPr/>
          <a:lstStyle/>
          <a:p>
            <a:pPr marL="742950" indent="-742950" algn="l">
              <a:buFont typeface="Calibri" pitchFamily="34" charset="0"/>
              <a:buAutoNum type="arabicPeriod" startAt="5"/>
            </a:pPr>
            <a:r>
              <a:rPr lang="pt-BR" smtClean="0">
                <a:latin typeface="Arial" charset="0"/>
                <a:cs typeface="Arial" charset="0"/>
              </a:rPr>
              <a:t>Observações Importantes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2324</TotalTime>
  <Words>485</Words>
  <Application>Microsoft Office PowerPoint</Application>
  <PresentationFormat>Apresentação na tela (4:3)</PresentationFormat>
  <Paragraphs>147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Apresentação do Censo da Educação Superior 2011</vt:lpstr>
      <vt:lpstr>Sumário</vt:lpstr>
      <vt:lpstr>Mudanças</vt:lpstr>
      <vt:lpstr>Carga de Dados</vt:lpstr>
      <vt:lpstr>Módulo de Segurança</vt:lpstr>
      <vt:lpstr>Fluxo de Preenchimento</vt:lpstr>
      <vt:lpstr>Fluxo de Preenchimento</vt:lpstr>
      <vt:lpstr>Observações Importantes</vt:lpstr>
      <vt:lpstr>Observações Importantes</vt:lpstr>
      <vt:lpstr>5. Observações Importantes</vt:lpstr>
      <vt:lpstr>Observações Importantes</vt:lpstr>
      <vt:lpstr>Recursos Auxiliares</vt:lpstr>
      <vt:lpstr>Obrigada!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christyne.silva</dc:creator>
  <cp:lastModifiedBy>christyne.silva</cp:lastModifiedBy>
  <cp:revision>144</cp:revision>
  <dcterms:created xsi:type="dcterms:W3CDTF">2010-10-13T12:22:18Z</dcterms:created>
  <dcterms:modified xsi:type="dcterms:W3CDTF">2012-03-15T12:31:51Z</dcterms:modified>
</cp:coreProperties>
</file>